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7" r:id="rId2"/>
    <p:sldId id="272" r:id="rId3"/>
    <p:sldId id="266" r:id="rId4"/>
    <p:sldId id="293" r:id="rId5"/>
    <p:sldId id="273" r:id="rId6"/>
    <p:sldId id="301" r:id="rId7"/>
    <p:sldId id="286" r:id="rId8"/>
    <p:sldId id="289" r:id="rId9"/>
    <p:sldId id="303" r:id="rId10"/>
    <p:sldId id="302" r:id="rId11"/>
    <p:sldId id="304" r:id="rId12"/>
    <p:sldId id="305" r:id="rId13"/>
    <p:sldId id="30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313463-D8C4-4D50-8F11-8A803CF28CBC}" v="23" dt="2022-08-26T16:57:47.3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3" autoAdjust="0"/>
    <p:restoredTop sz="93810" autoAdjust="0"/>
  </p:normalViewPr>
  <p:slideViewPr>
    <p:cSldViewPr snapToGrid="0" showGuides="1">
      <p:cViewPr varScale="1">
        <p:scale>
          <a:sx n="82" d="100"/>
          <a:sy n="82" d="100"/>
        </p:scale>
        <p:origin x="485" y="77"/>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jisola Ajulo" userId="07a8f6ff0741587f" providerId="LiveId" clId="{FD313463-D8C4-4D50-8F11-8A803CF28CBC}"/>
    <pc:docChg chg="undo custSel addSld delSld modSld sldOrd">
      <pc:chgData name="Mojisola Ajulo" userId="07a8f6ff0741587f" providerId="LiveId" clId="{FD313463-D8C4-4D50-8F11-8A803CF28CBC}" dt="2022-08-26T18:24:42.881" v="1727" actId="2696"/>
      <pc:docMkLst>
        <pc:docMk/>
      </pc:docMkLst>
      <pc:sldChg chg="ord">
        <pc:chgData name="Mojisola Ajulo" userId="07a8f6ff0741587f" providerId="LiveId" clId="{FD313463-D8C4-4D50-8F11-8A803CF28CBC}" dt="2022-08-26T13:39:18.033" v="6"/>
        <pc:sldMkLst>
          <pc:docMk/>
          <pc:sldMk cId="3149670743" sldId="289"/>
        </pc:sldMkLst>
      </pc:sldChg>
      <pc:sldChg chg="addSp delSp modSp del mod ord modClrScheme chgLayout">
        <pc:chgData name="Mojisola Ajulo" userId="07a8f6ff0741587f" providerId="LiveId" clId="{FD313463-D8C4-4D50-8F11-8A803CF28CBC}" dt="2022-08-26T16:36:04.861" v="702" actId="2696"/>
        <pc:sldMkLst>
          <pc:docMk/>
          <pc:sldMk cId="2971040159" sldId="298"/>
        </pc:sldMkLst>
        <pc:spChg chg="add mod ord">
          <ac:chgData name="Mojisola Ajulo" userId="07a8f6ff0741587f" providerId="LiveId" clId="{FD313463-D8C4-4D50-8F11-8A803CF28CBC}" dt="2022-08-26T16:14:20.038" v="602" actId="700"/>
          <ac:spMkLst>
            <pc:docMk/>
            <pc:sldMk cId="2971040159" sldId="298"/>
            <ac:spMk id="2" creationId="{98BD5203-ED85-7E50-93F5-5016540F1FC1}"/>
          </ac:spMkLst>
        </pc:spChg>
        <pc:spChg chg="mod ord">
          <ac:chgData name="Mojisola Ajulo" userId="07a8f6ff0741587f" providerId="LiveId" clId="{FD313463-D8C4-4D50-8F11-8A803CF28CBC}" dt="2022-08-26T16:14:20.038" v="602" actId="700"/>
          <ac:spMkLst>
            <pc:docMk/>
            <pc:sldMk cId="2971040159" sldId="298"/>
            <ac:spMk id="3" creationId="{CE84475F-A218-40AD-91D5-2A42073651D9}"/>
          </ac:spMkLst>
        </pc:spChg>
        <pc:spChg chg="add del mod">
          <ac:chgData name="Mojisola Ajulo" userId="07a8f6ff0741587f" providerId="LiveId" clId="{FD313463-D8C4-4D50-8F11-8A803CF28CBC}" dt="2022-08-26T16:16:43.418" v="620" actId="21"/>
          <ac:spMkLst>
            <pc:docMk/>
            <pc:sldMk cId="2971040159" sldId="298"/>
            <ac:spMk id="5" creationId="{F619A6DB-B361-E03D-4968-26770633F12D}"/>
          </ac:spMkLst>
        </pc:spChg>
        <pc:spChg chg="mod ord">
          <ac:chgData name="Mojisola Ajulo" userId="07a8f6ff0741587f" providerId="LiveId" clId="{FD313463-D8C4-4D50-8F11-8A803CF28CBC}" dt="2022-08-26T16:18:06.143" v="632" actId="1076"/>
          <ac:spMkLst>
            <pc:docMk/>
            <pc:sldMk cId="2971040159" sldId="298"/>
            <ac:spMk id="12" creationId="{2F8E5BC1-257F-4CA0-A14D-8A76F6198211}"/>
          </ac:spMkLst>
        </pc:spChg>
        <pc:spChg chg="del mod ord">
          <ac:chgData name="Mojisola Ajulo" userId="07a8f6ff0741587f" providerId="LiveId" clId="{FD313463-D8C4-4D50-8F11-8A803CF28CBC}" dt="2022-08-26T16:16:33.032" v="617" actId="21"/>
          <ac:spMkLst>
            <pc:docMk/>
            <pc:sldMk cId="2971040159" sldId="298"/>
            <ac:spMk id="14" creationId="{32B0CB1D-E6FE-4346-B4DC-C1AC8F0F5CC6}"/>
          </ac:spMkLst>
        </pc:spChg>
        <pc:spChg chg="mod ord">
          <ac:chgData name="Mojisola Ajulo" userId="07a8f6ff0741587f" providerId="LiveId" clId="{FD313463-D8C4-4D50-8F11-8A803CF28CBC}" dt="2022-08-26T16:16:51.630" v="621" actId="14100"/>
          <ac:spMkLst>
            <pc:docMk/>
            <pc:sldMk cId="2971040159" sldId="298"/>
            <ac:spMk id="18" creationId="{6EBA6953-980C-4C61-AFA3-018201F6E289}"/>
          </ac:spMkLst>
        </pc:spChg>
        <pc:spChg chg="mod ord">
          <ac:chgData name="Mojisola Ajulo" userId="07a8f6ff0741587f" providerId="LiveId" clId="{FD313463-D8C4-4D50-8F11-8A803CF28CBC}" dt="2022-08-26T16:16:56.684" v="622" actId="1076"/>
          <ac:spMkLst>
            <pc:docMk/>
            <pc:sldMk cId="2971040159" sldId="298"/>
            <ac:spMk id="19" creationId="{1EA45180-5246-464E-BDD0-2AB792997E91}"/>
          </ac:spMkLst>
        </pc:spChg>
        <pc:spChg chg="mod ord">
          <ac:chgData name="Mojisola Ajulo" userId="07a8f6ff0741587f" providerId="LiveId" clId="{FD313463-D8C4-4D50-8F11-8A803CF28CBC}" dt="2022-08-26T16:14:20.038" v="602" actId="700"/>
          <ac:spMkLst>
            <pc:docMk/>
            <pc:sldMk cId="2971040159" sldId="298"/>
            <ac:spMk id="20" creationId="{7E61202C-1274-459A-A89D-C23AE8A261C7}"/>
          </ac:spMkLst>
        </pc:spChg>
        <pc:spChg chg="mod ord">
          <ac:chgData name="Mojisola Ajulo" userId="07a8f6ff0741587f" providerId="LiveId" clId="{FD313463-D8C4-4D50-8F11-8A803CF28CBC}" dt="2022-08-26T16:14:20.038" v="602" actId="700"/>
          <ac:spMkLst>
            <pc:docMk/>
            <pc:sldMk cId="2971040159" sldId="298"/>
            <ac:spMk id="21" creationId="{B7A4F278-30B9-44DC-81DE-0BB8DC7D9B43}"/>
          </ac:spMkLst>
        </pc:spChg>
        <pc:spChg chg="mod ord">
          <ac:chgData name="Mojisola Ajulo" userId="07a8f6ff0741587f" providerId="LiveId" clId="{FD313463-D8C4-4D50-8F11-8A803CF28CBC}" dt="2022-08-26T16:14:20.288" v="603" actId="27636"/>
          <ac:spMkLst>
            <pc:docMk/>
            <pc:sldMk cId="2971040159" sldId="298"/>
            <ac:spMk id="22" creationId="{6E82B8CE-8692-4360-9A23-C2348C7B858B}"/>
          </ac:spMkLst>
        </pc:spChg>
        <pc:spChg chg="mod ord">
          <ac:chgData name="Mojisola Ajulo" userId="07a8f6ff0741587f" providerId="LiveId" clId="{FD313463-D8C4-4D50-8F11-8A803CF28CBC}" dt="2022-08-26T16:14:20.038" v="602" actId="700"/>
          <ac:spMkLst>
            <pc:docMk/>
            <pc:sldMk cId="2971040159" sldId="298"/>
            <ac:spMk id="23" creationId="{7372C0BC-293C-400A-8073-0246B833FC7B}"/>
          </ac:spMkLst>
        </pc:spChg>
        <pc:spChg chg="mod ord">
          <ac:chgData name="Mojisola Ajulo" userId="07a8f6ff0741587f" providerId="LiveId" clId="{FD313463-D8C4-4D50-8F11-8A803CF28CBC}" dt="2022-08-26T16:17:06.025" v="624" actId="27636"/>
          <ac:spMkLst>
            <pc:docMk/>
            <pc:sldMk cId="2971040159" sldId="298"/>
            <ac:spMk id="24" creationId="{A7CB8132-D875-4ED5-9967-5C58F21B10E3}"/>
          </ac:spMkLst>
        </pc:spChg>
        <pc:picChg chg="mod ord modCrop">
          <ac:chgData name="Mojisola Ajulo" userId="07a8f6ff0741587f" providerId="LiveId" clId="{FD313463-D8C4-4D50-8F11-8A803CF28CBC}" dt="2022-08-26T16:17:40.027" v="626" actId="1076"/>
          <ac:picMkLst>
            <pc:docMk/>
            <pc:sldMk cId="2971040159" sldId="298"/>
            <ac:picMk id="25" creationId="{104C104E-9EBC-4154-906F-14A298E9EF2E}"/>
          </ac:picMkLst>
        </pc:picChg>
        <pc:picChg chg="mod ord modCrop">
          <ac:chgData name="Mojisola Ajulo" userId="07a8f6ff0741587f" providerId="LiveId" clId="{FD313463-D8C4-4D50-8F11-8A803CF28CBC}" dt="2022-08-26T16:18:01.732" v="631" actId="14100"/>
          <ac:picMkLst>
            <pc:docMk/>
            <pc:sldMk cId="2971040159" sldId="298"/>
            <ac:picMk id="26" creationId="{B12E57E0-F016-4B3F-9126-3A11698F325D}"/>
          </ac:picMkLst>
        </pc:picChg>
        <pc:picChg chg="mod ord modCrop">
          <ac:chgData name="Mojisola Ajulo" userId="07a8f6ff0741587f" providerId="LiveId" clId="{FD313463-D8C4-4D50-8F11-8A803CF28CBC}" dt="2022-08-26T16:16:07.989" v="613" actId="1076"/>
          <ac:picMkLst>
            <pc:docMk/>
            <pc:sldMk cId="2971040159" sldId="298"/>
            <ac:picMk id="27" creationId="{F5B38C71-905C-4A1A-97EF-31546F4BF602}"/>
          </ac:picMkLst>
        </pc:picChg>
        <pc:picChg chg="mod ord modCrop">
          <ac:chgData name="Mojisola Ajulo" userId="07a8f6ff0741587f" providerId="LiveId" clId="{FD313463-D8C4-4D50-8F11-8A803CF28CBC}" dt="2022-08-26T16:16:10.431" v="614" actId="1076"/>
          <ac:picMkLst>
            <pc:docMk/>
            <pc:sldMk cId="2971040159" sldId="298"/>
            <ac:picMk id="29" creationId="{8D53E665-9B7D-413E-815E-AF0082AFF105}"/>
          </ac:picMkLst>
        </pc:picChg>
      </pc:sldChg>
      <pc:sldChg chg="addSp delSp modSp mod modClrScheme chgLayout">
        <pc:chgData name="Mojisola Ajulo" userId="07a8f6ff0741587f" providerId="LiveId" clId="{FD313463-D8C4-4D50-8F11-8A803CF28CBC}" dt="2022-08-26T16:57:30.618" v="1069" actId="115"/>
        <pc:sldMkLst>
          <pc:docMk/>
          <pc:sldMk cId="2900026269" sldId="300"/>
        </pc:sldMkLst>
        <pc:spChg chg="mod ord">
          <ac:chgData name="Mojisola Ajulo" userId="07a8f6ff0741587f" providerId="LiveId" clId="{FD313463-D8C4-4D50-8F11-8A803CF28CBC}" dt="2022-08-26T16:55:27.367" v="1068" actId="26606"/>
          <ac:spMkLst>
            <pc:docMk/>
            <pc:sldMk cId="2900026269" sldId="300"/>
            <ac:spMk id="3" creationId="{581E71C2-3FC1-41C1-8255-33A1AC802247}"/>
          </ac:spMkLst>
        </pc:spChg>
        <pc:spChg chg="add del mod">
          <ac:chgData name="Mojisola Ajulo" userId="07a8f6ff0741587f" providerId="LiveId" clId="{FD313463-D8C4-4D50-8F11-8A803CF28CBC}" dt="2022-08-26T16:42:33.544" v="959" actId="21"/>
          <ac:spMkLst>
            <pc:docMk/>
            <pc:sldMk cId="2900026269" sldId="300"/>
            <ac:spMk id="4" creationId="{17F323DA-FEFD-E6B9-43B8-96D9428EE9EB}"/>
          </ac:spMkLst>
        </pc:spChg>
        <pc:spChg chg="del mod">
          <ac:chgData name="Mojisola Ajulo" userId="07a8f6ff0741587f" providerId="LiveId" clId="{FD313463-D8C4-4D50-8F11-8A803CF28CBC}" dt="2022-08-26T16:36:57.283" v="948" actId="21"/>
          <ac:spMkLst>
            <pc:docMk/>
            <pc:sldMk cId="2900026269" sldId="300"/>
            <ac:spMk id="16" creationId="{2C00B059-8249-401E-BECD-DC838B36F9FB}"/>
          </ac:spMkLst>
        </pc:spChg>
        <pc:spChg chg="mod">
          <ac:chgData name="Mojisola Ajulo" userId="07a8f6ff0741587f" providerId="LiveId" clId="{FD313463-D8C4-4D50-8F11-8A803CF28CBC}" dt="2022-08-26T16:57:30.618" v="1069" actId="115"/>
          <ac:spMkLst>
            <pc:docMk/>
            <pc:sldMk cId="2900026269" sldId="300"/>
            <ac:spMk id="18" creationId="{ED42596E-DB09-43F7-A053-18CEB2DDE639}"/>
          </ac:spMkLst>
        </pc:spChg>
        <pc:graphicFrameChg chg="del mod">
          <ac:chgData name="Mojisola Ajulo" userId="07a8f6ff0741587f" providerId="LiveId" clId="{FD313463-D8C4-4D50-8F11-8A803CF28CBC}" dt="2022-08-26T16:42:21.948" v="958" actId="21"/>
          <ac:graphicFrameMkLst>
            <pc:docMk/>
            <pc:sldMk cId="2900026269" sldId="300"/>
            <ac:graphicFrameMk id="21" creationId="{D8DD12A5-FE18-4970-8B30-E368D9BD860D}"/>
          </ac:graphicFrameMkLst>
        </pc:graphicFrameChg>
        <pc:picChg chg="add mod ord">
          <ac:chgData name="Mojisola Ajulo" userId="07a8f6ff0741587f" providerId="LiveId" clId="{FD313463-D8C4-4D50-8F11-8A803CF28CBC}" dt="2022-08-26T16:55:27.367" v="1068" actId="26606"/>
          <ac:picMkLst>
            <pc:docMk/>
            <pc:sldMk cId="2900026269" sldId="300"/>
            <ac:picMk id="5" creationId="{BD19CB92-8A48-ED19-1051-12962D4D472E}"/>
          </ac:picMkLst>
        </pc:picChg>
        <pc:picChg chg="add mod ord">
          <ac:chgData name="Mojisola Ajulo" userId="07a8f6ff0741587f" providerId="LiveId" clId="{FD313463-D8C4-4D50-8F11-8A803CF28CBC}" dt="2022-08-26T16:55:27.367" v="1068" actId="26606"/>
          <ac:picMkLst>
            <pc:docMk/>
            <pc:sldMk cId="2900026269" sldId="300"/>
            <ac:picMk id="7" creationId="{753FCC85-AC3B-2AB5-159E-ED5CCEDCFC45}"/>
          </ac:picMkLst>
        </pc:picChg>
        <pc:picChg chg="add mod ord">
          <ac:chgData name="Mojisola Ajulo" userId="07a8f6ff0741587f" providerId="LiveId" clId="{FD313463-D8C4-4D50-8F11-8A803CF28CBC}" dt="2022-08-26T16:55:27.367" v="1068" actId="26606"/>
          <ac:picMkLst>
            <pc:docMk/>
            <pc:sldMk cId="2900026269" sldId="300"/>
            <ac:picMk id="9" creationId="{0E632679-BBF4-CD27-5259-A3655CC7E646}"/>
          </ac:picMkLst>
        </pc:picChg>
      </pc:sldChg>
      <pc:sldChg chg="addSp delSp modSp add mod ord">
        <pc:chgData name="Mojisola Ajulo" userId="07a8f6ff0741587f" providerId="LiveId" clId="{FD313463-D8C4-4D50-8F11-8A803CF28CBC}" dt="2022-08-26T15:02:52.659" v="554" actId="14826"/>
        <pc:sldMkLst>
          <pc:docMk/>
          <pc:sldMk cId="3962042968" sldId="302"/>
        </pc:sldMkLst>
        <pc:spChg chg="add del mod">
          <ac:chgData name="Mojisola Ajulo" userId="07a8f6ff0741587f" providerId="LiveId" clId="{FD313463-D8C4-4D50-8F11-8A803CF28CBC}" dt="2022-08-26T14:18:26.225" v="380" actId="21"/>
          <ac:spMkLst>
            <pc:docMk/>
            <pc:sldMk cId="3962042968" sldId="302"/>
            <ac:spMk id="2" creationId="{66C5C579-D9FF-699C-4626-5B6ABD51D57F}"/>
          </ac:spMkLst>
        </pc:spChg>
        <pc:spChg chg="add del mod">
          <ac:chgData name="Mojisola Ajulo" userId="07a8f6ff0741587f" providerId="LiveId" clId="{FD313463-D8C4-4D50-8F11-8A803CF28CBC}" dt="2022-08-26T14:51:24.774" v="446"/>
          <ac:spMkLst>
            <pc:docMk/>
            <pc:sldMk cId="3962042968" sldId="302"/>
            <ac:spMk id="4" creationId="{2C1A75E9-59A5-CFEF-24CB-393D68D4271C}"/>
          </ac:spMkLst>
        </pc:spChg>
        <pc:spChg chg="add del mod">
          <ac:chgData name="Mojisola Ajulo" userId="07a8f6ff0741587f" providerId="LiveId" clId="{FD313463-D8C4-4D50-8F11-8A803CF28CBC}" dt="2022-08-26T14:52:20.035" v="458"/>
          <ac:spMkLst>
            <pc:docMk/>
            <pc:sldMk cId="3962042968" sldId="302"/>
            <ac:spMk id="6" creationId="{1F6430DA-F277-850A-3238-122AF5ED8028}"/>
          </ac:spMkLst>
        </pc:spChg>
        <pc:spChg chg="mod">
          <ac:chgData name="Mojisola Ajulo" userId="07a8f6ff0741587f" providerId="LiveId" clId="{FD313463-D8C4-4D50-8F11-8A803CF28CBC}" dt="2022-08-26T14:56:53.521" v="481" actId="20577"/>
          <ac:spMkLst>
            <pc:docMk/>
            <pc:sldMk cId="3962042968" sldId="302"/>
            <ac:spMk id="9" creationId="{DEF48F30-BEB4-44C7-9F35-3BBB61CF89AF}"/>
          </ac:spMkLst>
        </pc:spChg>
        <pc:spChg chg="mod">
          <ac:chgData name="Mojisola Ajulo" userId="07a8f6ff0741587f" providerId="LiveId" clId="{FD313463-D8C4-4D50-8F11-8A803CF28CBC}" dt="2022-08-26T14:57:41.121" v="488" actId="1076"/>
          <ac:spMkLst>
            <pc:docMk/>
            <pc:sldMk cId="3962042968" sldId="302"/>
            <ac:spMk id="26" creationId="{14749A80-ECCA-E12A-295F-6E20DF8AE00A}"/>
          </ac:spMkLst>
        </pc:spChg>
        <pc:graphicFrameChg chg="add del mod modGraphic">
          <ac:chgData name="Mojisola Ajulo" userId="07a8f6ff0741587f" providerId="LiveId" clId="{FD313463-D8C4-4D50-8F11-8A803CF28CBC}" dt="2022-08-26T14:52:19.999" v="456" actId="21"/>
          <ac:graphicFrameMkLst>
            <pc:docMk/>
            <pc:sldMk cId="3962042968" sldId="302"/>
            <ac:graphicFrameMk id="5" creationId="{09C4BB07-96A7-8196-0194-023F4D200FEA}"/>
          </ac:graphicFrameMkLst>
        </pc:graphicFrameChg>
        <pc:graphicFrameChg chg="add mod modGraphic">
          <ac:chgData name="Mojisola Ajulo" userId="07a8f6ff0741587f" providerId="LiveId" clId="{FD313463-D8C4-4D50-8F11-8A803CF28CBC}" dt="2022-08-26T15:01:07.785" v="553" actId="1076"/>
          <ac:graphicFrameMkLst>
            <pc:docMk/>
            <pc:sldMk cId="3962042968" sldId="302"/>
            <ac:graphicFrameMk id="7" creationId="{8C603E7E-2F90-0BFB-E19E-8B1C3BD71804}"/>
          </ac:graphicFrameMkLst>
        </pc:graphicFrameChg>
        <pc:picChg chg="mod">
          <ac:chgData name="Mojisola Ajulo" userId="07a8f6ff0741587f" providerId="LiveId" clId="{FD313463-D8C4-4D50-8F11-8A803CF28CBC}" dt="2022-08-26T15:02:52.659" v="554" actId="14826"/>
          <ac:picMkLst>
            <pc:docMk/>
            <pc:sldMk cId="3962042968" sldId="302"/>
            <ac:picMk id="25" creationId="{F9339F01-273C-96B0-7412-7DBF3252FD5D}"/>
          </ac:picMkLst>
        </pc:picChg>
      </pc:sldChg>
      <pc:sldChg chg="modSp add mod">
        <pc:chgData name="Mojisola Ajulo" userId="07a8f6ff0741587f" providerId="LiveId" clId="{FD313463-D8C4-4D50-8F11-8A803CF28CBC}" dt="2022-08-26T14:17:28.513" v="376" actId="14100"/>
        <pc:sldMkLst>
          <pc:docMk/>
          <pc:sldMk cId="2580734330" sldId="303"/>
        </pc:sldMkLst>
        <pc:spChg chg="mod">
          <ac:chgData name="Mojisola Ajulo" userId="07a8f6ff0741587f" providerId="LiveId" clId="{FD313463-D8C4-4D50-8F11-8A803CF28CBC}" dt="2022-08-26T14:16:24.508" v="372" actId="20577"/>
          <ac:spMkLst>
            <pc:docMk/>
            <pc:sldMk cId="2580734330" sldId="303"/>
            <ac:spMk id="2" creationId="{66C5C579-D9FF-699C-4626-5B6ABD51D57F}"/>
          </ac:spMkLst>
        </pc:spChg>
        <pc:spChg chg="mod">
          <ac:chgData name="Mojisola Ajulo" userId="07a8f6ff0741587f" providerId="LiveId" clId="{FD313463-D8C4-4D50-8F11-8A803CF28CBC}" dt="2022-08-26T14:17:28.513" v="376" actId="14100"/>
          <ac:spMkLst>
            <pc:docMk/>
            <pc:sldMk cId="2580734330" sldId="303"/>
            <ac:spMk id="9" creationId="{DEF48F30-BEB4-44C7-9F35-3BBB61CF89AF}"/>
          </ac:spMkLst>
        </pc:spChg>
        <pc:spChg chg="mod">
          <ac:chgData name="Mojisola Ajulo" userId="07a8f6ff0741587f" providerId="LiveId" clId="{FD313463-D8C4-4D50-8F11-8A803CF28CBC}" dt="2022-08-26T14:17:02.904" v="374" actId="1076"/>
          <ac:spMkLst>
            <pc:docMk/>
            <pc:sldMk cId="2580734330" sldId="303"/>
            <ac:spMk id="26" creationId="{14749A80-ECCA-E12A-295F-6E20DF8AE00A}"/>
          </ac:spMkLst>
        </pc:spChg>
        <pc:picChg chg="mod">
          <ac:chgData name="Mojisola Ajulo" userId="07a8f6ff0741587f" providerId="LiveId" clId="{FD313463-D8C4-4D50-8F11-8A803CF28CBC}" dt="2022-08-26T14:11:23.094" v="171" actId="1076"/>
          <ac:picMkLst>
            <pc:docMk/>
            <pc:sldMk cId="2580734330" sldId="303"/>
            <ac:picMk id="25" creationId="{F9339F01-273C-96B0-7412-7DBF3252FD5D}"/>
          </ac:picMkLst>
        </pc:picChg>
      </pc:sldChg>
      <pc:sldChg chg="delSp modSp add mod modClrScheme chgLayout">
        <pc:chgData name="Mojisola Ajulo" userId="07a8f6ff0741587f" providerId="LiveId" clId="{FD313463-D8C4-4D50-8F11-8A803CF28CBC}" dt="2022-08-26T16:35:06.285" v="701" actId="20577"/>
        <pc:sldMkLst>
          <pc:docMk/>
          <pc:sldMk cId="3212864141" sldId="304"/>
        </pc:sldMkLst>
        <pc:spChg chg="mod">
          <ac:chgData name="Mojisola Ajulo" userId="07a8f6ff0741587f" providerId="LiveId" clId="{FD313463-D8C4-4D50-8F11-8A803CF28CBC}" dt="2022-08-26T16:32:06.221" v="653" actId="26606"/>
          <ac:spMkLst>
            <pc:docMk/>
            <pc:sldMk cId="3212864141" sldId="304"/>
            <ac:spMk id="3" creationId="{FE60433D-E380-4571-991C-16B6CE7A48BE}"/>
          </ac:spMkLst>
        </pc:spChg>
        <pc:spChg chg="mod">
          <ac:chgData name="Mojisola Ajulo" userId="07a8f6ff0741587f" providerId="LiveId" clId="{FD313463-D8C4-4D50-8F11-8A803CF28CBC}" dt="2022-08-26T16:35:06.285" v="701" actId="20577"/>
          <ac:spMkLst>
            <pc:docMk/>
            <pc:sldMk cId="3212864141" sldId="304"/>
            <ac:spMk id="9" creationId="{DEF48F30-BEB4-44C7-9F35-3BBB61CF89AF}"/>
          </ac:spMkLst>
        </pc:spChg>
        <pc:spChg chg="del mod">
          <ac:chgData name="Mojisola Ajulo" userId="07a8f6ff0741587f" providerId="LiveId" clId="{FD313463-D8C4-4D50-8F11-8A803CF28CBC}" dt="2022-08-26T16:21:18.169" v="647" actId="21"/>
          <ac:spMkLst>
            <pc:docMk/>
            <pc:sldMk cId="3212864141" sldId="304"/>
            <ac:spMk id="26" creationId="{14749A80-ECCA-E12A-295F-6E20DF8AE00A}"/>
          </ac:spMkLst>
        </pc:spChg>
        <pc:graphicFrameChg chg="del">
          <ac:chgData name="Mojisola Ajulo" userId="07a8f6ff0741587f" providerId="LiveId" clId="{FD313463-D8C4-4D50-8F11-8A803CF28CBC}" dt="2022-08-26T16:19:46.188" v="636" actId="21"/>
          <ac:graphicFrameMkLst>
            <pc:docMk/>
            <pc:sldMk cId="3212864141" sldId="304"/>
            <ac:graphicFrameMk id="7" creationId="{8C603E7E-2F90-0BFB-E19E-8B1C3BD71804}"/>
          </ac:graphicFrameMkLst>
        </pc:graphicFrameChg>
        <pc:picChg chg="mod">
          <ac:chgData name="Mojisola Ajulo" userId="07a8f6ff0741587f" providerId="LiveId" clId="{FD313463-D8C4-4D50-8F11-8A803CF28CBC}" dt="2022-08-26T16:33:36.483" v="675" actId="14100"/>
          <ac:picMkLst>
            <pc:docMk/>
            <pc:sldMk cId="3212864141" sldId="304"/>
            <ac:picMk id="25" creationId="{F9339F01-273C-96B0-7412-7DBF3252FD5D}"/>
          </ac:picMkLst>
        </pc:picChg>
      </pc:sldChg>
      <pc:sldChg chg="delSp modSp add mod ord">
        <pc:chgData name="Mojisola Ajulo" userId="07a8f6ff0741587f" providerId="LiveId" clId="{FD313463-D8C4-4D50-8F11-8A803CF28CBC}" dt="2022-08-26T17:25:04.691" v="1627" actId="1076"/>
        <pc:sldMkLst>
          <pc:docMk/>
          <pc:sldMk cId="53957203" sldId="305"/>
        </pc:sldMkLst>
        <pc:spChg chg="mod">
          <ac:chgData name="Mojisola Ajulo" userId="07a8f6ff0741587f" providerId="LiveId" clId="{FD313463-D8C4-4D50-8F11-8A803CF28CBC}" dt="2022-08-26T17:24:50.196" v="1626" actId="1076"/>
          <ac:spMkLst>
            <pc:docMk/>
            <pc:sldMk cId="53957203" sldId="305"/>
            <ac:spMk id="6" creationId="{DE253D32-8B7B-47D0-BB63-402C3DB9B549}"/>
          </ac:spMkLst>
        </pc:spChg>
        <pc:spChg chg="mod">
          <ac:chgData name="Mojisola Ajulo" userId="07a8f6ff0741587f" providerId="LiveId" clId="{FD313463-D8C4-4D50-8F11-8A803CF28CBC}" dt="2022-08-26T17:25:04.691" v="1627" actId="1076"/>
          <ac:spMkLst>
            <pc:docMk/>
            <pc:sldMk cId="53957203" sldId="305"/>
            <ac:spMk id="16" creationId="{11791AB2-995B-34FD-4804-35C53B7D0406}"/>
          </ac:spMkLst>
        </pc:spChg>
        <pc:picChg chg="del">
          <ac:chgData name="Mojisola Ajulo" userId="07a8f6ff0741587f" providerId="LiveId" clId="{FD313463-D8C4-4D50-8F11-8A803CF28CBC}" dt="2022-08-26T17:02:08.231" v="1073" actId="21"/>
          <ac:picMkLst>
            <pc:docMk/>
            <pc:sldMk cId="53957203" sldId="305"/>
            <ac:picMk id="11" creationId="{6CB7F240-AA6A-AED1-6760-D950C3D1F6DF}"/>
          </ac:picMkLst>
        </pc:picChg>
      </pc:sldChg>
      <pc:sldChg chg="modSp add del mod">
        <pc:chgData name="Mojisola Ajulo" userId="07a8f6ff0741587f" providerId="LiveId" clId="{FD313463-D8C4-4D50-8F11-8A803CF28CBC}" dt="2022-08-26T18:24:42.881" v="1727" actId="2696"/>
        <pc:sldMkLst>
          <pc:docMk/>
          <pc:sldMk cId="433809063" sldId="306"/>
        </pc:sldMkLst>
        <pc:spChg chg="mod">
          <ac:chgData name="Mojisola Ajulo" userId="07a8f6ff0741587f" providerId="LiveId" clId="{FD313463-D8C4-4D50-8F11-8A803CF28CBC}" dt="2022-08-26T18:23:34.660" v="1679" actId="20577"/>
          <ac:spMkLst>
            <pc:docMk/>
            <pc:sldMk cId="433809063" sldId="306"/>
            <ac:spMk id="4" creationId="{C6D24F99-E026-485A-96CD-AEC98137262A}"/>
          </ac:spMkLst>
        </pc:spChg>
        <pc:spChg chg="mod">
          <ac:chgData name="Mojisola Ajulo" userId="07a8f6ff0741587f" providerId="LiveId" clId="{FD313463-D8C4-4D50-8F11-8A803CF28CBC}" dt="2022-08-26T18:24:32.251" v="1726" actId="113"/>
          <ac:spMkLst>
            <pc:docMk/>
            <pc:sldMk cId="433809063" sldId="306"/>
            <ac:spMk id="15" creationId="{47B0F62E-5CFD-A02F-9B63-77F14272DE1E}"/>
          </ac:spMkLst>
        </pc:spChg>
      </pc:sldChg>
      <pc:sldChg chg="modSp add del mod">
        <pc:chgData name="Mojisola Ajulo" userId="07a8f6ff0741587f" providerId="LiveId" clId="{FD313463-D8C4-4D50-8F11-8A803CF28CBC}" dt="2022-08-26T18:21:36.741" v="1662" actId="2696"/>
        <pc:sldMkLst>
          <pc:docMk/>
          <pc:sldMk cId="921105030" sldId="306"/>
        </pc:sldMkLst>
        <pc:spChg chg="mod">
          <ac:chgData name="Mojisola Ajulo" userId="07a8f6ff0741587f" providerId="LiveId" clId="{FD313463-D8C4-4D50-8F11-8A803CF28CBC}" dt="2022-08-26T18:21:28.558" v="1661" actId="113"/>
          <ac:spMkLst>
            <pc:docMk/>
            <pc:sldMk cId="921105030" sldId="306"/>
            <ac:spMk id="15" creationId="{47B0F62E-5CFD-A02F-9B63-77F14272DE1E}"/>
          </ac:spMkLst>
        </pc:spChg>
      </pc:sldChg>
      <pc:sldChg chg="modSp add del mod">
        <pc:chgData name="Mojisola Ajulo" userId="07a8f6ff0741587f" providerId="LiveId" clId="{FD313463-D8C4-4D50-8F11-8A803CF28CBC}" dt="2022-08-26T18:11:46.960" v="1645" actId="2696"/>
        <pc:sldMkLst>
          <pc:docMk/>
          <pc:sldMk cId="1585016185" sldId="306"/>
        </pc:sldMkLst>
        <pc:spChg chg="mod">
          <ac:chgData name="Mojisola Ajulo" userId="07a8f6ff0741587f" providerId="LiveId" clId="{FD313463-D8C4-4D50-8F11-8A803CF28CBC}" dt="2022-08-26T18:11:33.676" v="1644" actId="20577"/>
          <ac:spMkLst>
            <pc:docMk/>
            <pc:sldMk cId="1585016185" sldId="306"/>
            <ac:spMk id="4" creationId="{C6D24F99-E026-485A-96CD-AEC98137262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8/25/2022</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8/25/2022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ublic.tableau.com/app/profile/mojisola.ajulo/viz/RockbusterRentals_/TOP5CUSTOMERS?publish=yes" TargetMode="External"/><Relationship Id="rId1" Type="http://schemas.openxmlformats.org/officeDocument/2006/relationships/slideLayout" Target="../slideLayouts/slideLayout21.xml"/><Relationship Id="rId5" Type="http://schemas.openxmlformats.org/officeDocument/2006/relationships/image" Target="../media/image24.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svg"/><Relationship Id="rId3" Type="http://schemas.openxmlformats.org/officeDocument/2006/relationships/hyperlink" Target="https://www.flickr.com/photos/intersectionconsulting/3299154022" TargetMode="Externa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38.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sv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Blue spiralled photographic film">
            <a:extLst>
              <a:ext uri="{FF2B5EF4-FFF2-40B4-BE49-F238E27FC236}">
                <a16:creationId xmlns:a16="http://schemas.microsoft.com/office/drawing/2014/main" id="{57864D26-F04E-3F3A-13AD-E219E6DDA7F1}"/>
              </a:ext>
            </a:extLst>
          </p:cNvPr>
          <p:cNvPicPr>
            <a:picLocks noGrp="1" noChangeAspect="1"/>
          </p:cNvPicPr>
          <p:nvPr>
            <p:ph type="pic" sz="quarter" idx="10"/>
          </p:nvPr>
        </p:nvPicPr>
        <p:blipFill rotWithShape="1">
          <a:blip r:embed="rId2"/>
          <a:srcRect l="17005" r="17005"/>
          <a:stretch/>
        </p:blipFill>
        <p:spPr>
          <a:xfrm>
            <a:off x="571500" y="10"/>
            <a:ext cx="6034088" cy="6857989"/>
          </a:xfrm>
          <a:prstGeom prst="rect">
            <a:avLst/>
          </a:prstGeo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905625" y="536029"/>
            <a:ext cx="4986338" cy="1970688"/>
          </a:xfrm>
        </p:spPr>
        <p:txBody>
          <a:bodyPr anchor="b">
            <a:normAutofit/>
          </a:bodyPr>
          <a:lstStyle/>
          <a:p>
            <a:pPr algn="ctr"/>
            <a:r>
              <a:rPr lang="en-US" dirty="0"/>
              <a:t>ROCKBUSTER STEALTH</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905625" y="2743201"/>
            <a:ext cx="4986338" cy="569626"/>
          </a:xfrm>
        </p:spPr>
        <p:txBody>
          <a:bodyPr>
            <a:normAutofit/>
          </a:bodyPr>
          <a:lstStyle/>
          <a:p>
            <a:pPr algn="ctr"/>
            <a:r>
              <a:rPr lang="en-US" dirty="0"/>
              <a:t>DATABASE ANALYSIS</a:t>
            </a:r>
          </a:p>
        </p:txBody>
      </p:sp>
      <p:sp>
        <p:nvSpPr>
          <p:cNvPr id="12" name="Subtitle 3">
            <a:extLst>
              <a:ext uri="{FF2B5EF4-FFF2-40B4-BE49-F238E27FC236}">
                <a16:creationId xmlns:a16="http://schemas.microsoft.com/office/drawing/2014/main" id="{ADAA924F-3CD8-0FD6-942F-FD9764E1F64D}"/>
              </a:ext>
            </a:extLst>
          </p:cNvPr>
          <p:cNvSpPr txBox="1">
            <a:spLocks/>
          </p:cNvSpPr>
          <p:nvPr/>
        </p:nvSpPr>
        <p:spPr>
          <a:xfrm>
            <a:off x="6905625" y="2617076"/>
            <a:ext cx="3999706" cy="8119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cxnSp>
        <p:nvCxnSpPr>
          <p:cNvPr id="14" name="Straight Connector 13">
            <a:extLst>
              <a:ext uri="{FF2B5EF4-FFF2-40B4-BE49-F238E27FC236}">
                <a16:creationId xmlns:a16="http://schemas.microsoft.com/office/drawing/2014/main" id="{4DAF1C1E-1526-CA0A-626F-01005E928B35}"/>
              </a:ext>
              <a:ext uri="{C183D7F6-B498-43B3-948B-1728B52AA6E4}">
                <adec:decorative xmlns:adec="http://schemas.microsoft.com/office/drawing/2017/decorative" val="1"/>
              </a:ext>
            </a:extLst>
          </p:cNvPr>
          <p:cNvCxnSpPr>
            <a:cxnSpLocks/>
          </p:cNvCxnSpPr>
          <p:nvPr/>
        </p:nvCxnSpPr>
        <p:spPr>
          <a:xfrm>
            <a:off x="7670578" y="2617076"/>
            <a:ext cx="345643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Subtitle 3">
            <a:extLst>
              <a:ext uri="{FF2B5EF4-FFF2-40B4-BE49-F238E27FC236}">
                <a16:creationId xmlns:a16="http://schemas.microsoft.com/office/drawing/2014/main" id="{47B0F62E-5CFD-A02F-9B63-77F14272DE1E}"/>
              </a:ext>
            </a:extLst>
          </p:cNvPr>
          <p:cNvSpPr txBox="1">
            <a:spLocks/>
          </p:cNvSpPr>
          <p:nvPr/>
        </p:nvSpPr>
        <p:spPr>
          <a:xfrm>
            <a:off x="7058025" y="3419508"/>
            <a:ext cx="4562475" cy="5696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solidFill>
                  <a:schemeClr val="tx1"/>
                </a:solidFill>
              </a:rPr>
              <a:t>REBECCAH AJULO</a:t>
            </a: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35756" y="249867"/>
            <a:ext cx="11520487" cy="887314"/>
          </a:xfrm>
        </p:spPr>
        <p:txBody>
          <a:bodyPr anchor="ctr">
            <a:normAutofit/>
          </a:bodyPr>
          <a:lstStyle/>
          <a:p>
            <a:pPr algn="ctr"/>
            <a:r>
              <a:rPr lang="en-US" dirty="0"/>
              <a:t>                 TOP 10 COUNTRIES BY CUSTOMERS NUMBER</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10</a:t>
            </a:fld>
            <a:endParaRPr lang="en-US" sz="800"/>
          </a:p>
        </p:txBody>
      </p:sp>
      <p:pic>
        <p:nvPicPr>
          <p:cNvPr id="25" name="Content Placeholder 24">
            <a:extLst>
              <a:ext uri="{FF2B5EF4-FFF2-40B4-BE49-F238E27FC236}">
                <a16:creationId xmlns:a16="http://schemas.microsoft.com/office/drawing/2014/main" id="{F9339F01-273C-96B0-7412-7DBF3252FD5D}"/>
              </a:ext>
            </a:extLst>
          </p:cNvPr>
          <p:cNvPicPr>
            <a:picLocks noGrp="1" noChangeAspect="1"/>
          </p:cNvPicPr>
          <p:nvPr>
            <p:ph idx="1"/>
          </p:nvPr>
        </p:nvPicPr>
        <p:blipFill>
          <a:blip r:embed="rId2"/>
          <a:srcRect/>
          <a:stretch/>
        </p:blipFill>
        <p:spPr>
          <a:xfrm>
            <a:off x="2815717" y="1137181"/>
            <a:ext cx="8704506" cy="5364161"/>
          </a:xfrm>
        </p:spPr>
      </p:pic>
      <p:sp>
        <p:nvSpPr>
          <p:cNvPr id="26" name="Arrow: Right 25">
            <a:extLst>
              <a:ext uri="{FF2B5EF4-FFF2-40B4-BE49-F238E27FC236}">
                <a16:creationId xmlns:a16="http://schemas.microsoft.com/office/drawing/2014/main" id="{14749A80-ECCA-E12A-295F-6E20DF8AE00A}"/>
              </a:ext>
            </a:extLst>
          </p:cNvPr>
          <p:cNvSpPr/>
          <p:nvPr/>
        </p:nvSpPr>
        <p:spPr>
          <a:xfrm rot="8880492" flipV="1">
            <a:off x="-92043" y="-32040"/>
            <a:ext cx="1950651" cy="106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GEOGRAPHICAL ANALYSIS</a:t>
            </a:r>
          </a:p>
        </p:txBody>
      </p:sp>
      <p:graphicFrame>
        <p:nvGraphicFramePr>
          <p:cNvPr id="7" name="Table 6">
            <a:extLst>
              <a:ext uri="{FF2B5EF4-FFF2-40B4-BE49-F238E27FC236}">
                <a16:creationId xmlns:a16="http://schemas.microsoft.com/office/drawing/2014/main" id="{8C603E7E-2F90-0BFB-E19E-8B1C3BD71804}"/>
              </a:ext>
            </a:extLst>
          </p:cNvPr>
          <p:cNvGraphicFramePr>
            <a:graphicFrameLocks noGrp="1"/>
          </p:cNvGraphicFramePr>
          <p:nvPr>
            <p:extLst>
              <p:ext uri="{D42A27DB-BD31-4B8C-83A1-F6EECF244321}">
                <p14:modId xmlns:p14="http://schemas.microsoft.com/office/powerpoint/2010/main" val="3303209828"/>
              </p:ext>
            </p:extLst>
          </p:nvPr>
        </p:nvGraphicFramePr>
        <p:xfrm>
          <a:off x="74645" y="1286892"/>
          <a:ext cx="2672391" cy="3992387"/>
        </p:xfrm>
        <a:graphic>
          <a:graphicData uri="http://schemas.openxmlformats.org/drawingml/2006/table">
            <a:tbl>
              <a:tblPr>
                <a:tableStyleId>{5C22544A-7EE6-4342-B048-85BDC9FD1C3A}</a:tableStyleId>
              </a:tblPr>
              <a:tblGrid>
                <a:gridCol w="1101284">
                  <a:extLst>
                    <a:ext uri="{9D8B030D-6E8A-4147-A177-3AD203B41FA5}">
                      <a16:colId xmlns:a16="http://schemas.microsoft.com/office/drawing/2014/main" val="525889440"/>
                    </a:ext>
                  </a:extLst>
                </a:gridCol>
                <a:gridCol w="802552">
                  <a:extLst>
                    <a:ext uri="{9D8B030D-6E8A-4147-A177-3AD203B41FA5}">
                      <a16:colId xmlns:a16="http://schemas.microsoft.com/office/drawing/2014/main" val="3659493969"/>
                    </a:ext>
                  </a:extLst>
                </a:gridCol>
                <a:gridCol w="768555">
                  <a:extLst>
                    <a:ext uri="{9D8B030D-6E8A-4147-A177-3AD203B41FA5}">
                      <a16:colId xmlns:a16="http://schemas.microsoft.com/office/drawing/2014/main" val="621594724"/>
                    </a:ext>
                  </a:extLst>
                </a:gridCol>
              </a:tblGrid>
              <a:tr h="412324">
                <a:tc>
                  <a:txBody>
                    <a:bodyPr/>
                    <a:lstStyle/>
                    <a:p>
                      <a:pPr algn="l" fontAlgn="b"/>
                      <a:r>
                        <a:rPr lang="en-CA" sz="1100" b="1" i="0" u="none" strike="noStrike" dirty="0">
                          <a:solidFill>
                            <a:schemeClr val="tx1"/>
                          </a:solidFill>
                          <a:effectLst/>
                          <a:latin typeface="+mn-lt"/>
                        </a:rPr>
                        <a:t>Country </a:t>
                      </a:r>
                    </a:p>
                  </a:txBody>
                  <a:tcPr marL="7620" marR="7620" marT="7620" marB="0" anchor="b"/>
                </a:tc>
                <a:tc>
                  <a:txBody>
                    <a:bodyPr/>
                    <a:lstStyle/>
                    <a:p>
                      <a:pPr algn="l" fontAlgn="b"/>
                      <a:r>
                        <a:rPr lang="en-CA" sz="1100" b="1" i="0" u="none" strike="noStrike" dirty="0">
                          <a:solidFill>
                            <a:schemeClr val="tx1"/>
                          </a:solidFill>
                          <a:effectLst/>
                          <a:latin typeface="+mn-lt"/>
                        </a:rPr>
                        <a:t>Customers</a:t>
                      </a:r>
                    </a:p>
                  </a:txBody>
                  <a:tcPr marL="7620" marR="7620" marT="7620" marB="0" anchor="b"/>
                </a:tc>
                <a:tc>
                  <a:txBody>
                    <a:bodyPr/>
                    <a:lstStyle/>
                    <a:p>
                      <a:pPr algn="l" fontAlgn="b"/>
                      <a:r>
                        <a:rPr lang="en-CA" sz="1100" b="1" i="0" u="none" strike="noStrike" dirty="0">
                          <a:solidFill>
                            <a:schemeClr val="tx1"/>
                          </a:solidFill>
                          <a:effectLst/>
                          <a:latin typeface="+mn-lt"/>
                        </a:rPr>
                        <a:t>Revenue</a:t>
                      </a:r>
                    </a:p>
                  </a:txBody>
                  <a:tcPr marL="7620" marR="7620" marT="7620" marB="0" anchor="b"/>
                </a:tc>
                <a:extLst>
                  <a:ext uri="{0D108BD9-81ED-4DB2-BD59-A6C34878D82A}">
                    <a16:rowId xmlns:a16="http://schemas.microsoft.com/office/drawing/2014/main" val="1997683834"/>
                  </a:ext>
                </a:extLst>
              </a:tr>
              <a:tr h="351971">
                <a:tc>
                  <a:txBody>
                    <a:bodyPr/>
                    <a:lstStyle/>
                    <a:p>
                      <a:pPr algn="l" fontAlgn="b"/>
                      <a:r>
                        <a:rPr lang="en-CA" sz="1100" b="1" u="none" strike="noStrike" dirty="0">
                          <a:effectLst/>
                          <a:latin typeface="+mn-lt"/>
                        </a:rPr>
                        <a:t>India</a:t>
                      </a:r>
                      <a:endParaRPr lang="en-CA" sz="1100" b="1" i="0" u="none" strike="noStrike" dirty="0">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1422</a:t>
                      </a:r>
                      <a:endParaRPr lang="en-CA" sz="1100" b="1" i="0" u="none" strike="noStrike" dirty="0">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6034.78</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299424294"/>
                  </a:ext>
                </a:extLst>
              </a:tr>
              <a:tr h="351971">
                <a:tc>
                  <a:txBody>
                    <a:bodyPr/>
                    <a:lstStyle/>
                    <a:p>
                      <a:pPr algn="l" fontAlgn="b"/>
                      <a:r>
                        <a:rPr lang="en-CA" sz="1100" b="1" u="none" strike="noStrike" dirty="0">
                          <a:effectLst/>
                          <a:latin typeface="+mn-lt"/>
                        </a:rPr>
                        <a:t>China</a:t>
                      </a:r>
                      <a:endParaRPr lang="en-CA" sz="1100" b="1" i="0" u="none" strike="noStrike" dirty="0">
                        <a:solidFill>
                          <a:srgbClr val="000000"/>
                        </a:solidFill>
                        <a:effectLst/>
                        <a:latin typeface="+mn-lt"/>
                      </a:endParaRPr>
                    </a:p>
                  </a:txBody>
                  <a:tcPr marL="7620" marR="7620" marT="7620" marB="0" anchor="b"/>
                </a:tc>
                <a:tc>
                  <a:txBody>
                    <a:bodyPr/>
                    <a:lstStyle/>
                    <a:p>
                      <a:pPr algn="r" fontAlgn="b"/>
                      <a:r>
                        <a:rPr lang="en-CA" sz="1100" b="1" u="none" strike="noStrike">
                          <a:effectLst/>
                          <a:latin typeface="+mn-lt"/>
                        </a:rPr>
                        <a:t>1297</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5251.03</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479765670"/>
                  </a:ext>
                </a:extLst>
              </a:tr>
              <a:tr h="351971">
                <a:tc>
                  <a:txBody>
                    <a:bodyPr/>
                    <a:lstStyle/>
                    <a:p>
                      <a:pPr algn="l" fontAlgn="b"/>
                      <a:r>
                        <a:rPr lang="en-CA" sz="1100" b="1" u="none" strike="noStrike">
                          <a:effectLst/>
                          <a:latin typeface="+mn-lt"/>
                        </a:rPr>
                        <a:t>United States</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a:effectLst/>
                          <a:latin typeface="+mn-lt"/>
                        </a:rPr>
                        <a:t>869</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3685.31</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872384265"/>
                  </a:ext>
                </a:extLst>
              </a:tr>
              <a:tr h="351971">
                <a:tc>
                  <a:txBody>
                    <a:bodyPr/>
                    <a:lstStyle/>
                    <a:p>
                      <a:pPr algn="l" fontAlgn="b"/>
                      <a:r>
                        <a:rPr lang="en-CA" sz="1100" b="1" u="none" strike="noStrike" dirty="0">
                          <a:effectLst/>
                          <a:latin typeface="+mn-lt"/>
                        </a:rPr>
                        <a:t>Japan</a:t>
                      </a:r>
                      <a:endParaRPr lang="en-CA" sz="1100" b="1" i="0" u="none" strike="noStrike" dirty="0">
                        <a:solidFill>
                          <a:srgbClr val="000000"/>
                        </a:solidFill>
                        <a:effectLst/>
                        <a:latin typeface="+mn-lt"/>
                      </a:endParaRPr>
                    </a:p>
                  </a:txBody>
                  <a:tcPr marL="7620" marR="7620" marT="7620" marB="0" anchor="b"/>
                </a:tc>
                <a:tc>
                  <a:txBody>
                    <a:bodyPr/>
                    <a:lstStyle/>
                    <a:p>
                      <a:pPr algn="r" fontAlgn="b"/>
                      <a:r>
                        <a:rPr lang="en-CA" sz="1100" b="1" u="none" strike="noStrike">
                          <a:effectLst/>
                          <a:latin typeface="+mn-lt"/>
                        </a:rPr>
                        <a:t>749</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3122.51</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754028418"/>
                  </a:ext>
                </a:extLst>
              </a:tr>
              <a:tr h="351971">
                <a:tc>
                  <a:txBody>
                    <a:bodyPr/>
                    <a:lstStyle/>
                    <a:p>
                      <a:pPr algn="l" fontAlgn="b"/>
                      <a:r>
                        <a:rPr lang="en-CA" sz="1100" b="1" u="none" strike="noStrike" dirty="0">
                          <a:effectLst/>
                          <a:latin typeface="+mn-lt"/>
                        </a:rPr>
                        <a:t>Mexico</a:t>
                      </a:r>
                      <a:endParaRPr lang="en-CA" sz="1100" b="1" i="0" u="none" strike="noStrike" dirty="0">
                        <a:solidFill>
                          <a:srgbClr val="000000"/>
                        </a:solidFill>
                        <a:effectLst/>
                        <a:latin typeface="+mn-lt"/>
                      </a:endParaRPr>
                    </a:p>
                  </a:txBody>
                  <a:tcPr marL="7620" marR="7620" marT="7620" marB="0" anchor="b"/>
                </a:tc>
                <a:tc>
                  <a:txBody>
                    <a:bodyPr/>
                    <a:lstStyle/>
                    <a:p>
                      <a:pPr algn="r" fontAlgn="b"/>
                      <a:r>
                        <a:rPr lang="en-CA" sz="1100" b="1" u="none" strike="noStrike">
                          <a:effectLst/>
                          <a:latin typeface="+mn-lt"/>
                        </a:rPr>
                        <a:t>718</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2984.82</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076520902"/>
                  </a:ext>
                </a:extLst>
              </a:tr>
              <a:tr h="351971">
                <a:tc>
                  <a:txBody>
                    <a:bodyPr/>
                    <a:lstStyle/>
                    <a:p>
                      <a:pPr algn="l" fontAlgn="b"/>
                      <a:r>
                        <a:rPr lang="en-CA" sz="1100" b="1" u="none" strike="noStrike">
                          <a:effectLst/>
                          <a:latin typeface="+mn-lt"/>
                        </a:rPr>
                        <a:t>Brazil</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a:effectLst/>
                          <a:latin typeface="+mn-lt"/>
                        </a:rPr>
                        <a:t>681</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2919.19</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111572926"/>
                  </a:ext>
                </a:extLst>
              </a:tr>
              <a:tr h="412324">
                <a:tc>
                  <a:txBody>
                    <a:bodyPr/>
                    <a:lstStyle/>
                    <a:p>
                      <a:pPr algn="l" fontAlgn="b"/>
                      <a:r>
                        <a:rPr lang="en-CA" sz="1100" b="1" u="none" strike="noStrike">
                          <a:effectLst/>
                          <a:latin typeface="+mn-lt"/>
                        </a:rPr>
                        <a:t>Russian Federation</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a:effectLst/>
                          <a:latin typeface="+mn-lt"/>
                        </a:rPr>
                        <a:t>638</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2765.62</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066959604"/>
                  </a:ext>
                </a:extLst>
              </a:tr>
              <a:tr h="351971">
                <a:tc>
                  <a:txBody>
                    <a:bodyPr/>
                    <a:lstStyle/>
                    <a:p>
                      <a:pPr algn="l" fontAlgn="b"/>
                      <a:r>
                        <a:rPr lang="en-CA" sz="1100" b="1" u="none" strike="noStrike">
                          <a:effectLst/>
                          <a:latin typeface="+mn-lt"/>
                        </a:rPr>
                        <a:t>Philippines</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a:effectLst/>
                          <a:latin typeface="+mn-lt"/>
                        </a:rPr>
                        <a:t>530</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2219.7</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905368048"/>
                  </a:ext>
                </a:extLst>
              </a:tr>
              <a:tr h="351971">
                <a:tc>
                  <a:txBody>
                    <a:bodyPr/>
                    <a:lstStyle/>
                    <a:p>
                      <a:pPr algn="l" fontAlgn="b"/>
                      <a:r>
                        <a:rPr lang="en-CA" sz="1100" b="1" u="none" strike="noStrike">
                          <a:effectLst/>
                          <a:latin typeface="+mn-lt"/>
                        </a:rPr>
                        <a:t>Turkey</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a:effectLst/>
                          <a:latin typeface="+mn-lt"/>
                        </a:rPr>
                        <a:t>351</a:t>
                      </a:r>
                      <a:endParaRPr lang="en-CA" sz="1100" b="1" i="0" u="none" strike="noStrike">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1498.49</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484809149"/>
                  </a:ext>
                </a:extLst>
              </a:tr>
              <a:tr h="351971">
                <a:tc>
                  <a:txBody>
                    <a:bodyPr/>
                    <a:lstStyle/>
                    <a:p>
                      <a:pPr algn="l" fontAlgn="b"/>
                      <a:r>
                        <a:rPr lang="en-CA" sz="1100" b="1" u="none" strike="noStrike" dirty="0">
                          <a:effectLst/>
                          <a:latin typeface="+mn-lt"/>
                        </a:rPr>
                        <a:t>Indonesia</a:t>
                      </a:r>
                      <a:endParaRPr lang="en-CA" sz="1100" b="1" i="0" u="none" strike="noStrike" dirty="0">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331</a:t>
                      </a:r>
                      <a:endParaRPr lang="en-CA" sz="1100" b="1" i="0" u="none" strike="noStrike" dirty="0">
                        <a:solidFill>
                          <a:srgbClr val="000000"/>
                        </a:solidFill>
                        <a:effectLst/>
                        <a:latin typeface="+mn-lt"/>
                      </a:endParaRPr>
                    </a:p>
                  </a:txBody>
                  <a:tcPr marL="7620" marR="7620" marT="7620" marB="0" anchor="b"/>
                </a:tc>
                <a:tc>
                  <a:txBody>
                    <a:bodyPr/>
                    <a:lstStyle/>
                    <a:p>
                      <a:pPr algn="r" fontAlgn="b"/>
                      <a:r>
                        <a:rPr lang="en-CA" sz="1100" b="1" u="none" strike="noStrike" dirty="0">
                          <a:effectLst/>
                          <a:latin typeface="+mn-lt"/>
                        </a:rPr>
                        <a:t>1352.69</a:t>
                      </a:r>
                      <a:endParaRPr lang="en-CA" sz="11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443393020"/>
                  </a:ext>
                </a:extLst>
              </a:tr>
            </a:tbl>
          </a:graphicData>
        </a:graphic>
      </p:graphicFrame>
    </p:spTree>
    <p:extLst>
      <p:ext uri="{BB962C8B-B14F-4D97-AF65-F5344CB8AC3E}">
        <p14:creationId xmlns:p14="http://schemas.microsoft.com/office/powerpoint/2010/main" val="396204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876300" y="5612638"/>
            <a:ext cx="10439400" cy="1175444"/>
          </a:xfrm>
        </p:spPr>
        <p:txBody>
          <a:bodyPr anchor="ctr">
            <a:normAutofit fontScale="90000"/>
          </a:bodyPr>
          <a:lstStyle/>
          <a:p>
            <a:r>
              <a:rPr lang="en-US" sz="4200" dirty="0"/>
              <a:t>   Top 5 customers, their location and amount spent</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11</a:t>
            </a:fld>
            <a:endParaRPr lang="en-US" sz="800"/>
          </a:p>
        </p:txBody>
      </p:sp>
      <p:pic>
        <p:nvPicPr>
          <p:cNvPr id="25" name="Content Placeholder 24">
            <a:extLst>
              <a:ext uri="{FF2B5EF4-FFF2-40B4-BE49-F238E27FC236}">
                <a16:creationId xmlns:a16="http://schemas.microsoft.com/office/drawing/2014/main" id="{F9339F01-273C-96B0-7412-7DBF3252FD5D}"/>
              </a:ext>
            </a:extLst>
          </p:cNvPr>
          <p:cNvPicPr>
            <a:picLocks noGrp="1" noChangeAspect="1"/>
          </p:cNvPicPr>
          <p:nvPr>
            <p:ph type="pic" sz="quarter" idx="13"/>
          </p:nvPr>
        </p:nvPicPr>
        <p:blipFill rotWithShape="1">
          <a:blip r:embed="rId2"/>
          <a:stretch/>
        </p:blipFill>
        <p:spPr>
          <a:xfrm>
            <a:off x="1469571" y="0"/>
            <a:ext cx="9383486" cy="5612638"/>
          </a:xfrm>
          <a:noFill/>
        </p:spPr>
      </p:pic>
    </p:spTree>
    <p:extLst>
      <p:ext uri="{BB962C8B-B14F-4D97-AF65-F5344CB8AC3E}">
        <p14:creationId xmlns:p14="http://schemas.microsoft.com/office/powerpoint/2010/main" val="3212864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4958348" y="708347"/>
            <a:ext cx="5272764" cy="1551573"/>
          </a:xfrm>
        </p:spPr>
        <p:txBody>
          <a:bodyPr anchor="b">
            <a:normAutofit/>
          </a:bodyPr>
          <a:lstStyle/>
          <a:p>
            <a:pPr algn="ctr"/>
            <a:r>
              <a:rPr lang="en-US" u="sng" dirty="0"/>
              <a:t>suggestion</a:t>
            </a:r>
          </a:p>
        </p:txBody>
      </p:sp>
      <p:sp>
        <p:nvSpPr>
          <p:cNvPr id="16" name="Subtitle 3">
            <a:extLst>
              <a:ext uri="{FF2B5EF4-FFF2-40B4-BE49-F238E27FC236}">
                <a16:creationId xmlns:a16="http://schemas.microsoft.com/office/drawing/2014/main" id="{11791AB2-995B-34FD-4804-35C53B7D0406}"/>
              </a:ext>
            </a:extLst>
          </p:cNvPr>
          <p:cNvSpPr>
            <a:spLocks noGrp="1"/>
          </p:cNvSpPr>
          <p:nvPr>
            <p:ph idx="1"/>
          </p:nvPr>
        </p:nvSpPr>
        <p:spPr>
          <a:xfrm>
            <a:off x="5262466" y="2521177"/>
            <a:ext cx="6629496" cy="2783681"/>
          </a:xfrm>
        </p:spPr>
        <p:txBody>
          <a:bodyPr>
            <a:normAutofit/>
          </a:bodyPr>
          <a:lstStyle/>
          <a:p>
            <a:pPr marL="0" indent="0">
              <a:buNone/>
            </a:pPr>
            <a:r>
              <a:rPr lang="en-US" sz="2400" dirty="0"/>
              <a:t>● Focus on top-selling genres for each country.</a:t>
            </a:r>
          </a:p>
          <a:p>
            <a:pPr marL="0" indent="0">
              <a:buNone/>
            </a:pPr>
            <a:r>
              <a:rPr lang="en-US" sz="2400" dirty="0"/>
              <a:t>●create loyalty rewards for returning customers.</a:t>
            </a:r>
          </a:p>
          <a:p>
            <a:pPr marL="0" indent="0">
              <a:buNone/>
            </a:pPr>
            <a:r>
              <a:rPr lang="en-US" sz="2400" dirty="0"/>
              <a:t>● Create more campaigns to increase popularity and increase revenue</a:t>
            </a:r>
          </a:p>
          <a:p>
            <a:pPr marL="0" indent="0">
              <a:buNone/>
            </a:pPr>
            <a:r>
              <a:rPr lang="en-US" sz="2400" dirty="0"/>
              <a:t>● Make available popular genres and ratings </a:t>
            </a:r>
          </a:p>
          <a:p>
            <a:pPr marL="0" indent="0">
              <a:buNone/>
            </a:pPr>
            <a:endParaRPr lang="en-US" sz="1700" dirty="0"/>
          </a:p>
        </p:txBody>
      </p:sp>
      <p:sp>
        <p:nvSpPr>
          <p:cNvPr id="23" name="Slide Number Placeholder 3">
            <a:extLst>
              <a:ext uri="{FF2B5EF4-FFF2-40B4-BE49-F238E27FC236}">
                <a16:creationId xmlns:a16="http://schemas.microsoft.com/office/drawing/2014/main" id="{19BFEC5E-B792-6AA6-1FF0-C51576E24D4D}"/>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12</a:t>
            </a:fld>
            <a:endParaRPr lang="en-US" sz="800"/>
          </a:p>
        </p:txBody>
      </p:sp>
      <p:sp>
        <p:nvSpPr>
          <p:cNvPr id="4" name="Slide Number Placeholder 3" hidden="1">
            <a:extLst>
              <a:ext uri="{FF2B5EF4-FFF2-40B4-BE49-F238E27FC236}">
                <a16:creationId xmlns:a16="http://schemas.microsoft.com/office/drawing/2014/main" id="{D4C183CA-19AD-485E-AEC5-FC032D453828}"/>
              </a:ext>
            </a:extLst>
          </p:cNvPr>
          <p:cNvSpPr>
            <a:spLocks noGrp="1"/>
          </p:cNvSpPr>
          <p:nvPr>
            <p:ph type="sldNum" sz="quarter" idx="4294967295"/>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12</a:t>
            </a:fld>
            <a:endParaRPr lang="en-US" sz="800"/>
          </a:p>
        </p:txBody>
      </p:sp>
    </p:spTree>
    <p:extLst>
      <p:ext uri="{BB962C8B-B14F-4D97-AF65-F5344CB8AC3E}">
        <p14:creationId xmlns:p14="http://schemas.microsoft.com/office/powerpoint/2010/main" val="53957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ED42596E-DB09-43F7-A053-18CEB2DDE639}"/>
              </a:ext>
            </a:extLst>
          </p:cNvPr>
          <p:cNvSpPr>
            <a:spLocks noGrp="1"/>
          </p:cNvSpPr>
          <p:nvPr>
            <p:ph type="title"/>
          </p:nvPr>
        </p:nvSpPr>
        <p:spPr>
          <a:xfrm>
            <a:off x="371475" y="1334424"/>
            <a:ext cx="4448175" cy="1520824"/>
          </a:xfrm>
        </p:spPr>
        <p:txBody>
          <a:bodyPr anchor="b">
            <a:normAutofit/>
          </a:bodyPr>
          <a:lstStyle/>
          <a:p>
            <a:pPr marL="0" indent="0">
              <a:buNone/>
            </a:pPr>
            <a:r>
              <a:rPr lang="en-US" sz="2500" dirty="0"/>
              <a:t>THANK YOU!</a:t>
            </a:r>
            <a:br>
              <a:rPr lang="en-US" sz="2500" dirty="0"/>
            </a:br>
            <a:r>
              <a:rPr lang="en-US" sz="2500" dirty="0"/>
              <a:t>Presented by Rebeccah Ajulo</a:t>
            </a:r>
            <a:br>
              <a:rPr lang="en-US" sz="2500" dirty="0"/>
            </a:br>
            <a:r>
              <a:rPr lang="en-US" sz="2500" u="sng" dirty="0">
                <a:hlinkClick r:id="rId2"/>
              </a:rPr>
              <a:t>Tableau link</a:t>
            </a:r>
            <a:endParaRPr lang="en-US" sz="2500" u="sng" dirty="0"/>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13</a:t>
            </a:fld>
            <a:endParaRPr lang="en-US" sz="800"/>
          </a:p>
        </p:txBody>
      </p:sp>
      <p:pic>
        <p:nvPicPr>
          <p:cNvPr id="5" name="Picture 4">
            <a:extLst>
              <a:ext uri="{FF2B5EF4-FFF2-40B4-BE49-F238E27FC236}">
                <a16:creationId xmlns:a16="http://schemas.microsoft.com/office/drawing/2014/main" id="{BD19CB92-8A48-ED19-1051-12962D4D472E}"/>
              </a:ext>
            </a:extLst>
          </p:cNvPr>
          <p:cNvPicPr>
            <a:picLocks noChangeAspect="1"/>
          </p:cNvPicPr>
          <p:nvPr/>
        </p:nvPicPr>
        <p:blipFill>
          <a:blip r:embed="rId3"/>
          <a:stretch>
            <a:fillRect/>
          </a:stretch>
        </p:blipFill>
        <p:spPr>
          <a:xfrm>
            <a:off x="3609563" y="3619775"/>
            <a:ext cx="2927311" cy="2079998"/>
          </a:xfrm>
          <a:prstGeom prst="rect">
            <a:avLst/>
          </a:prstGeom>
          <a:noFill/>
        </p:spPr>
      </p:pic>
      <p:pic>
        <p:nvPicPr>
          <p:cNvPr id="7" name="Picture 6" descr="Thank You Teodor the Cat">
            <a:extLst>
              <a:ext uri="{FF2B5EF4-FFF2-40B4-BE49-F238E27FC236}">
                <a16:creationId xmlns:a16="http://schemas.microsoft.com/office/drawing/2014/main" id="{753FCC85-AC3B-2AB5-159E-ED5CCEDCFC45}"/>
              </a:ext>
            </a:extLst>
          </p:cNvPr>
          <p:cNvPicPr>
            <a:picLocks noChangeAspect="1"/>
          </p:cNvPicPr>
          <p:nvPr/>
        </p:nvPicPr>
        <p:blipFill>
          <a:blip r:embed="rId4"/>
          <a:stretch/>
        </p:blipFill>
        <p:spPr>
          <a:xfrm>
            <a:off x="371475" y="3196337"/>
            <a:ext cx="2926800" cy="2926800"/>
          </a:xfrm>
          <a:prstGeom prst="rect">
            <a:avLst/>
          </a:prstGeom>
          <a:noFill/>
        </p:spPr>
      </p:pic>
      <p:pic>
        <p:nvPicPr>
          <p:cNvPr id="9" name="Picture 8" descr="Spotlight on red theatre curtain">
            <a:extLst>
              <a:ext uri="{FF2B5EF4-FFF2-40B4-BE49-F238E27FC236}">
                <a16:creationId xmlns:a16="http://schemas.microsoft.com/office/drawing/2014/main" id="{0E632679-BBF4-CD27-5259-A3655CC7E646}"/>
              </a:ext>
            </a:extLst>
          </p:cNvPr>
          <p:cNvPicPr>
            <a:picLocks noChangeAspect="1"/>
          </p:cNvPicPr>
          <p:nvPr/>
        </p:nvPicPr>
        <p:blipFill>
          <a:blip r:embed="rId5"/>
          <a:stretch>
            <a:fillRect/>
          </a:stretch>
        </p:blipFill>
        <p:spPr>
          <a:xfrm>
            <a:off x="4908415" y="758358"/>
            <a:ext cx="7283585" cy="4679703"/>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spTree>
    <p:extLst>
      <p:ext uri="{BB962C8B-B14F-4D97-AF65-F5344CB8AC3E}">
        <p14:creationId xmlns:p14="http://schemas.microsoft.com/office/powerpoint/2010/main" val="2900026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831850" y="2331584"/>
            <a:ext cx="10515600" cy="1500187"/>
          </a:xfrm>
        </p:spPr>
        <p:txBody>
          <a:bodyPr anchor="ctr">
            <a:normAutofit/>
          </a:bodyPr>
          <a:lstStyle/>
          <a:p>
            <a:r>
              <a:rPr lang="en-US" sz="2000" dirty="0"/>
              <a:t>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 </a:t>
            </a:r>
          </a:p>
        </p:txBody>
      </p:sp>
      <p:sp>
        <p:nvSpPr>
          <p:cNvPr id="17" name="Text Placeholder 2">
            <a:extLst>
              <a:ext uri="{FF2B5EF4-FFF2-40B4-BE49-F238E27FC236}">
                <a16:creationId xmlns:a16="http://schemas.microsoft.com/office/drawing/2014/main" id="{6B148077-5133-65C4-30CF-272452505976}"/>
              </a:ext>
            </a:extLst>
          </p:cNvPr>
          <p:cNvSpPr>
            <a:spLocks noGrp="1"/>
          </p:cNvSpPr>
          <p:nvPr>
            <p:ph type="body" idx="1"/>
          </p:nvPr>
        </p:nvSpPr>
        <p:spPr>
          <a:xfrm>
            <a:off x="831850" y="3968071"/>
            <a:ext cx="10515600" cy="805542"/>
          </a:xfrm>
        </p:spPr>
        <p:txBody>
          <a:bodyPr>
            <a:normAutofit/>
          </a:bodyPr>
          <a:lstStyle/>
          <a:p>
            <a:r>
              <a:rPr lang="en-US" b="1" dirty="0"/>
              <a:t>              Project Brief</a:t>
            </a:r>
          </a:p>
        </p:txBody>
      </p:sp>
      <p:sp>
        <p:nvSpPr>
          <p:cNvPr id="27" name="Slide Number Placeholder 3">
            <a:extLst>
              <a:ext uri="{FF2B5EF4-FFF2-40B4-BE49-F238E27FC236}">
                <a16:creationId xmlns:a16="http://schemas.microsoft.com/office/drawing/2014/main" id="{930D04C1-4771-056D-10C1-0B3D3FED0C1C}"/>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smtClean="0"/>
              <a:pPr>
                <a:spcAft>
                  <a:spcPts val="600"/>
                </a:spcAft>
              </a:pPr>
              <a:t>2</a:t>
            </a:fld>
            <a:endParaRPr lang="en-US"/>
          </a:p>
        </p:txBody>
      </p:sp>
      <p:sp>
        <p:nvSpPr>
          <p:cNvPr id="3" name="Slide Number Placeholder 2" hidden="1">
            <a:extLst>
              <a:ext uri="{FF2B5EF4-FFF2-40B4-BE49-F238E27FC236}">
                <a16:creationId xmlns:a16="http://schemas.microsoft.com/office/drawing/2014/main" id="{C9D622C3-EE4F-4FB9-94FB-550563528286}"/>
              </a:ext>
            </a:extLst>
          </p:cNvPr>
          <p:cNvSpPr>
            <a:spLocks noGrp="1"/>
          </p:cNvSpPr>
          <p:nvPr>
            <p:ph type="sldNum" sz="quarter" idx="4294967295"/>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spTree>
    <p:extLst>
      <p:ext uri="{BB962C8B-B14F-4D97-AF65-F5344CB8AC3E}">
        <p14:creationId xmlns:p14="http://schemas.microsoft.com/office/powerpoint/2010/main" val="346288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6"/>
            <a:ext cx="5272764" cy="1551573"/>
          </a:xfrm>
        </p:spPr>
        <p:txBody>
          <a:bodyPr anchor="b">
            <a:normAutofit/>
          </a:bodyPr>
          <a:lstStyle/>
          <a:p>
            <a:r>
              <a:rPr lang="en-US" dirty="0"/>
              <a:t>Key Questions</a:t>
            </a:r>
          </a:p>
        </p:txBody>
      </p:sp>
      <p:sp>
        <p:nvSpPr>
          <p:cNvPr id="16" name="Subtitle 3">
            <a:extLst>
              <a:ext uri="{FF2B5EF4-FFF2-40B4-BE49-F238E27FC236}">
                <a16:creationId xmlns:a16="http://schemas.microsoft.com/office/drawing/2014/main" id="{11791AB2-995B-34FD-4804-35C53B7D0406}"/>
              </a:ext>
            </a:extLst>
          </p:cNvPr>
          <p:cNvSpPr>
            <a:spLocks noGrp="1"/>
          </p:cNvSpPr>
          <p:nvPr>
            <p:ph idx="1"/>
          </p:nvPr>
        </p:nvSpPr>
        <p:spPr>
          <a:xfrm>
            <a:off x="6619198" y="3073967"/>
            <a:ext cx="5272764" cy="2557463"/>
          </a:xfrm>
        </p:spPr>
        <p:txBody>
          <a:bodyPr>
            <a:normAutofit/>
          </a:bodyPr>
          <a:lstStyle/>
          <a:p>
            <a:pPr marL="0" indent="0">
              <a:buNone/>
            </a:pPr>
            <a:r>
              <a:rPr lang="en-US" sz="1700"/>
              <a:t>● Which movies contributed the most/least to revenue gain? </a:t>
            </a:r>
          </a:p>
          <a:p>
            <a:pPr marL="0" indent="0">
              <a:buNone/>
            </a:pPr>
            <a:r>
              <a:rPr lang="en-US" sz="1700"/>
              <a:t>● What was the average rental duration for all videos? </a:t>
            </a:r>
          </a:p>
          <a:p>
            <a:pPr marL="0" indent="0">
              <a:buNone/>
            </a:pPr>
            <a:r>
              <a:rPr lang="en-US" sz="1700"/>
              <a:t>● Which countries are Rockbuster customers based in? </a:t>
            </a:r>
          </a:p>
          <a:p>
            <a:pPr marL="0" indent="0">
              <a:buNone/>
            </a:pPr>
            <a:r>
              <a:rPr lang="en-US" sz="1700"/>
              <a:t>● Where are customers with a high lifetime value based? </a:t>
            </a:r>
          </a:p>
          <a:p>
            <a:pPr marL="0" indent="0">
              <a:buNone/>
            </a:pPr>
            <a:r>
              <a:rPr lang="en-US" sz="1700"/>
              <a:t>● Do sales figures vary between geographic regions?</a:t>
            </a:r>
          </a:p>
        </p:txBody>
      </p:sp>
      <p:sp>
        <p:nvSpPr>
          <p:cNvPr id="23" name="Slide Number Placeholder 3">
            <a:extLst>
              <a:ext uri="{FF2B5EF4-FFF2-40B4-BE49-F238E27FC236}">
                <a16:creationId xmlns:a16="http://schemas.microsoft.com/office/drawing/2014/main" id="{19BFEC5E-B792-6AA6-1FF0-C51576E24D4D}"/>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pic>
        <p:nvPicPr>
          <p:cNvPr id="11" name="Picture 10" descr="Question mark symbol">
            <a:extLst>
              <a:ext uri="{FF2B5EF4-FFF2-40B4-BE49-F238E27FC236}">
                <a16:creationId xmlns:a16="http://schemas.microsoft.com/office/drawing/2014/main" id="{6CB7F240-AA6A-AED1-6760-D950C3D1F6DF}"/>
              </a:ext>
            </a:extLst>
          </p:cNvPr>
          <p:cNvPicPr>
            <a:picLocks noChangeAspect="1"/>
          </p:cNvPicPr>
          <p:nvPr/>
        </p:nvPicPr>
        <p:blipFill rotWithShape="1">
          <a:blip r:embed="rId2"/>
          <a:srcRect l="20903" r="21043" b="-1"/>
          <a:stretch/>
        </p:blipFill>
        <p:spPr>
          <a:xfrm>
            <a:off x="1117601" y="1016000"/>
            <a:ext cx="5138058" cy="4978400"/>
          </a:xfrm>
          <a:prstGeom prst="rect">
            <a:avLst/>
          </a:prstGeom>
          <a:noFill/>
        </p:spPr>
      </p:pic>
      <p:sp>
        <p:nvSpPr>
          <p:cNvPr id="4" name="Slide Number Placeholder 3" hidden="1">
            <a:extLst>
              <a:ext uri="{FF2B5EF4-FFF2-40B4-BE49-F238E27FC236}">
                <a16:creationId xmlns:a16="http://schemas.microsoft.com/office/drawing/2014/main" id="{D4C183CA-19AD-485E-AEC5-FC032D453828}"/>
              </a:ext>
            </a:extLst>
          </p:cNvPr>
          <p:cNvSpPr>
            <a:spLocks noGrp="1"/>
          </p:cNvSpPr>
          <p:nvPr>
            <p:ph type="sldNum" sz="quarter" idx="4294967295"/>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spTree>
    <p:extLst>
      <p:ext uri="{BB962C8B-B14F-4D97-AF65-F5344CB8AC3E}">
        <p14:creationId xmlns:p14="http://schemas.microsoft.com/office/powerpoint/2010/main" val="130031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68246-2496-4F97-8FCA-02252116FF87}"/>
              </a:ext>
            </a:extLst>
          </p:cNvPr>
          <p:cNvSpPr>
            <a:spLocks noGrp="1"/>
          </p:cNvSpPr>
          <p:nvPr>
            <p:ph type="title"/>
          </p:nvPr>
        </p:nvSpPr>
        <p:spPr/>
        <p:txBody>
          <a:bodyPr/>
          <a:lstStyle/>
          <a:p>
            <a:r>
              <a:rPr lang="en-US" dirty="0"/>
              <a:t>Rockbuster Analysis  Overview</a:t>
            </a:r>
          </a:p>
        </p:txBody>
      </p:sp>
      <p:pic>
        <p:nvPicPr>
          <p:cNvPr id="22" name="Picture Placeholder 21">
            <a:extLst>
              <a:ext uri="{FF2B5EF4-FFF2-40B4-BE49-F238E27FC236}">
                <a16:creationId xmlns:a16="http://schemas.microsoft.com/office/drawing/2014/main" id="{0F5C8F58-81B2-4162-9563-70C679CF85F2}"/>
              </a:ext>
              <a:ext uri="{C183D7F6-B498-43B3-948B-1728B52AA6E4}">
                <adec:decorative xmlns:adec="http://schemas.microsoft.com/office/drawing/2017/decorative" val="1"/>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6254" b="6254"/>
          <a:stretch/>
        </p:blipFill>
        <p:spPr>
          <a:xfrm>
            <a:off x="1258283" y="1690012"/>
            <a:ext cx="1007706" cy="832923"/>
          </a:xfrm>
        </p:spPr>
      </p:pic>
      <p:sp>
        <p:nvSpPr>
          <p:cNvPr id="11" name="Text Placeholder 10">
            <a:extLst>
              <a:ext uri="{FF2B5EF4-FFF2-40B4-BE49-F238E27FC236}">
                <a16:creationId xmlns:a16="http://schemas.microsoft.com/office/drawing/2014/main" id="{901B6E4D-6942-45C5-99A9-6B769E8902BD}"/>
              </a:ext>
            </a:extLst>
          </p:cNvPr>
          <p:cNvSpPr>
            <a:spLocks noGrp="1"/>
          </p:cNvSpPr>
          <p:nvPr>
            <p:ph type="body" sz="quarter" idx="18"/>
          </p:nvPr>
        </p:nvSpPr>
        <p:spPr>
          <a:xfrm>
            <a:off x="593736" y="5306199"/>
            <a:ext cx="2336800" cy="774699"/>
          </a:xfrm>
        </p:spPr>
        <p:txBody>
          <a:bodyPr/>
          <a:lstStyle/>
          <a:p>
            <a:r>
              <a:rPr lang="en-US" b="1" dirty="0"/>
              <a:t>Average Rental Rate</a:t>
            </a:r>
          </a:p>
          <a:p>
            <a:r>
              <a:rPr lang="en-US" b="1" dirty="0"/>
              <a:t>2.98</a:t>
            </a:r>
          </a:p>
        </p:txBody>
      </p:sp>
      <p:sp>
        <p:nvSpPr>
          <p:cNvPr id="12" name="Text Placeholder 11">
            <a:extLst>
              <a:ext uri="{FF2B5EF4-FFF2-40B4-BE49-F238E27FC236}">
                <a16:creationId xmlns:a16="http://schemas.microsoft.com/office/drawing/2014/main" id="{7D269992-EA9D-41F6-85C3-B78921847100}"/>
              </a:ext>
            </a:extLst>
          </p:cNvPr>
          <p:cNvSpPr>
            <a:spLocks noGrp="1"/>
          </p:cNvSpPr>
          <p:nvPr>
            <p:ph type="body" sz="quarter" idx="19"/>
          </p:nvPr>
        </p:nvSpPr>
        <p:spPr/>
        <p:txBody>
          <a:bodyPr anchor="b"/>
          <a:lstStyle/>
          <a:p>
            <a:r>
              <a:rPr lang="en-US" b="1" dirty="0"/>
              <a:t>Number of Movies</a:t>
            </a:r>
          </a:p>
          <a:p>
            <a:r>
              <a:rPr lang="en-US" b="1" dirty="0"/>
              <a:t>1000</a:t>
            </a:r>
          </a:p>
        </p:txBody>
      </p:sp>
      <p:sp>
        <p:nvSpPr>
          <p:cNvPr id="13" name="Text Placeholder 12">
            <a:extLst>
              <a:ext uri="{FF2B5EF4-FFF2-40B4-BE49-F238E27FC236}">
                <a16:creationId xmlns:a16="http://schemas.microsoft.com/office/drawing/2014/main" id="{6DFAA7E0-5467-48C2-A0A1-08FFCDD0AB29}"/>
              </a:ext>
            </a:extLst>
          </p:cNvPr>
          <p:cNvSpPr>
            <a:spLocks noGrp="1"/>
          </p:cNvSpPr>
          <p:nvPr>
            <p:ph type="body" sz="quarter" idx="20"/>
          </p:nvPr>
        </p:nvSpPr>
        <p:spPr>
          <a:xfrm>
            <a:off x="6420674" y="5434566"/>
            <a:ext cx="2336800" cy="646331"/>
          </a:xfrm>
        </p:spPr>
        <p:txBody>
          <a:bodyPr/>
          <a:lstStyle/>
          <a:p>
            <a:r>
              <a:rPr lang="en-US" b="1" dirty="0"/>
              <a:t>Mode (Rating)</a:t>
            </a:r>
          </a:p>
          <a:p>
            <a:r>
              <a:rPr lang="en-US" b="1" dirty="0"/>
              <a:t>PG-13</a:t>
            </a:r>
          </a:p>
        </p:txBody>
      </p:sp>
      <p:sp>
        <p:nvSpPr>
          <p:cNvPr id="14" name="Text Placeholder 13">
            <a:extLst>
              <a:ext uri="{FF2B5EF4-FFF2-40B4-BE49-F238E27FC236}">
                <a16:creationId xmlns:a16="http://schemas.microsoft.com/office/drawing/2014/main" id="{26CD0F95-69FE-4CD4-B47D-11711D394220}"/>
              </a:ext>
            </a:extLst>
          </p:cNvPr>
          <p:cNvSpPr>
            <a:spLocks noGrp="1"/>
          </p:cNvSpPr>
          <p:nvPr>
            <p:ph type="body" sz="quarter" idx="21"/>
          </p:nvPr>
        </p:nvSpPr>
        <p:spPr>
          <a:xfrm>
            <a:off x="9171405" y="1595835"/>
            <a:ext cx="2500780" cy="1833165"/>
          </a:xfrm>
        </p:spPr>
        <p:txBody>
          <a:bodyPr anchor="b"/>
          <a:lstStyle/>
          <a:p>
            <a:r>
              <a:rPr lang="en-US" b="1" dirty="0"/>
              <a:t>Average Rental Duration</a:t>
            </a:r>
          </a:p>
          <a:p>
            <a:r>
              <a:rPr lang="en-US" b="1" dirty="0"/>
              <a:t>5 Days</a:t>
            </a:r>
          </a:p>
        </p:txBody>
      </p:sp>
      <p:sp>
        <p:nvSpPr>
          <p:cNvPr id="2" name="Slide Number Placeholder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a:lstStyle/>
          <a:p>
            <a:fld id="{03DC2DEF-D2FE-4B45-ABA4-9F153FD1C98A}" type="slidenum">
              <a:rPr lang="en-US" smtClean="0"/>
              <a:t>4</a:t>
            </a:fld>
            <a:endParaRPr lang="en-US" dirty="0"/>
          </a:p>
        </p:txBody>
      </p:sp>
      <p:sp>
        <p:nvSpPr>
          <p:cNvPr id="4" name="TextBox 3">
            <a:extLst>
              <a:ext uri="{FF2B5EF4-FFF2-40B4-BE49-F238E27FC236}">
                <a16:creationId xmlns:a16="http://schemas.microsoft.com/office/drawing/2014/main" id="{C1354C0A-36F6-5923-5207-0BFB9629DF00}"/>
              </a:ext>
            </a:extLst>
          </p:cNvPr>
          <p:cNvSpPr txBox="1"/>
          <p:nvPr/>
        </p:nvSpPr>
        <p:spPr>
          <a:xfrm>
            <a:off x="519815" y="2796143"/>
            <a:ext cx="2484642" cy="646331"/>
          </a:xfrm>
          <a:prstGeom prst="rect">
            <a:avLst/>
          </a:prstGeom>
          <a:noFill/>
        </p:spPr>
        <p:txBody>
          <a:bodyPr wrap="square" rtlCol="0">
            <a:spAutoFit/>
          </a:bodyPr>
          <a:lstStyle/>
          <a:p>
            <a:r>
              <a:rPr lang="en-CA" b="1" dirty="0"/>
              <a:t>Number of Customers</a:t>
            </a:r>
          </a:p>
          <a:p>
            <a:r>
              <a:rPr lang="en-CA" b="1" dirty="0"/>
              <a:t>                599</a:t>
            </a:r>
          </a:p>
        </p:txBody>
      </p:sp>
      <p:sp>
        <p:nvSpPr>
          <p:cNvPr id="5" name="TextBox 4">
            <a:extLst>
              <a:ext uri="{FF2B5EF4-FFF2-40B4-BE49-F238E27FC236}">
                <a16:creationId xmlns:a16="http://schemas.microsoft.com/office/drawing/2014/main" id="{7E7222D9-531A-EF82-C6EF-1E4EC4964780}"/>
              </a:ext>
            </a:extLst>
          </p:cNvPr>
          <p:cNvSpPr txBox="1"/>
          <p:nvPr/>
        </p:nvSpPr>
        <p:spPr>
          <a:xfrm>
            <a:off x="6420674" y="2782669"/>
            <a:ext cx="2172820" cy="646331"/>
          </a:xfrm>
          <a:prstGeom prst="rect">
            <a:avLst/>
          </a:prstGeom>
          <a:noFill/>
        </p:spPr>
        <p:txBody>
          <a:bodyPr wrap="square" rtlCol="0">
            <a:spAutoFit/>
          </a:bodyPr>
          <a:lstStyle/>
          <a:p>
            <a:r>
              <a:rPr lang="en-CA" dirty="0"/>
              <a:t>    </a:t>
            </a:r>
            <a:r>
              <a:rPr lang="en-CA" b="1" dirty="0"/>
              <a:t>Rental Duration</a:t>
            </a:r>
          </a:p>
          <a:p>
            <a:r>
              <a:rPr lang="en-CA" b="1" dirty="0"/>
              <a:t>           3 </a:t>
            </a:r>
            <a:r>
              <a:rPr lang="en-CA" b="1" dirty="0">
                <a:sym typeface="Wingdings" panose="05000000000000000000" pitchFamily="2" charset="2"/>
              </a:rPr>
              <a:t></a:t>
            </a:r>
            <a:r>
              <a:rPr lang="en-CA" b="1" dirty="0"/>
              <a:t>7 Days</a:t>
            </a:r>
          </a:p>
        </p:txBody>
      </p:sp>
      <p:sp>
        <p:nvSpPr>
          <p:cNvPr id="7" name="TextBox 6">
            <a:extLst>
              <a:ext uri="{FF2B5EF4-FFF2-40B4-BE49-F238E27FC236}">
                <a16:creationId xmlns:a16="http://schemas.microsoft.com/office/drawing/2014/main" id="{63210E73-C986-0215-9BBD-9FC6CA4CD17D}"/>
              </a:ext>
            </a:extLst>
          </p:cNvPr>
          <p:cNvSpPr txBox="1"/>
          <p:nvPr/>
        </p:nvSpPr>
        <p:spPr>
          <a:xfrm>
            <a:off x="3403324" y="5434565"/>
            <a:ext cx="2512283" cy="646331"/>
          </a:xfrm>
          <a:prstGeom prst="rect">
            <a:avLst/>
          </a:prstGeom>
          <a:noFill/>
        </p:spPr>
        <p:txBody>
          <a:bodyPr wrap="square" rtlCol="0">
            <a:spAutoFit/>
          </a:bodyPr>
          <a:lstStyle/>
          <a:p>
            <a:pPr algn="ctr"/>
            <a:r>
              <a:rPr lang="en-CA" b="1" dirty="0"/>
              <a:t>Length of Movie</a:t>
            </a:r>
          </a:p>
          <a:p>
            <a:pPr algn="ctr"/>
            <a:r>
              <a:rPr lang="en-CA" b="1" dirty="0"/>
              <a:t>46 mins  </a:t>
            </a:r>
            <a:r>
              <a:rPr lang="en-CA" b="1" dirty="0">
                <a:sym typeface="Wingdings" panose="05000000000000000000" pitchFamily="2" charset="2"/>
              </a:rPr>
              <a:t></a:t>
            </a:r>
            <a:r>
              <a:rPr lang="en-CA" b="1" dirty="0"/>
              <a:t> 185 mins</a:t>
            </a:r>
          </a:p>
        </p:txBody>
      </p:sp>
      <p:sp>
        <p:nvSpPr>
          <p:cNvPr id="8" name="TextBox 7">
            <a:extLst>
              <a:ext uri="{FF2B5EF4-FFF2-40B4-BE49-F238E27FC236}">
                <a16:creationId xmlns:a16="http://schemas.microsoft.com/office/drawing/2014/main" id="{E88BFB94-66A7-9F3A-836B-D138F0A63FB4}"/>
              </a:ext>
            </a:extLst>
          </p:cNvPr>
          <p:cNvSpPr txBox="1"/>
          <p:nvPr/>
        </p:nvSpPr>
        <p:spPr>
          <a:xfrm>
            <a:off x="9138927" y="5370382"/>
            <a:ext cx="2753035" cy="646331"/>
          </a:xfrm>
          <a:prstGeom prst="rect">
            <a:avLst/>
          </a:prstGeom>
          <a:noFill/>
        </p:spPr>
        <p:txBody>
          <a:bodyPr wrap="square" rtlCol="0">
            <a:spAutoFit/>
          </a:bodyPr>
          <a:lstStyle/>
          <a:p>
            <a:pPr algn="ctr"/>
            <a:r>
              <a:rPr lang="en-CA" b="1" dirty="0"/>
              <a:t>Replacement Cost</a:t>
            </a:r>
          </a:p>
          <a:p>
            <a:pPr algn="ctr"/>
            <a:r>
              <a:rPr lang="en-CA" b="1" dirty="0"/>
              <a:t>9.99  </a:t>
            </a:r>
            <a:r>
              <a:rPr lang="en-CA" b="1" dirty="0">
                <a:sym typeface="Wingdings" panose="05000000000000000000" pitchFamily="2" charset="2"/>
              </a:rPr>
              <a:t></a:t>
            </a:r>
            <a:r>
              <a:rPr lang="en-CA" b="1" dirty="0"/>
              <a:t> 29.99</a:t>
            </a:r>
          </a:p>
        </p:txBody>
      </p:sp>
      <p:pic>
        <p:nvPicPr>
          <p:cNvPr id="17" name="Graphic 16" descr="Film strip outline">
            <a:extLst>
              <a:ext uri="{FF2B5EF4-FFF2-40B4-BE49-F238E27FC236}">
                <a16:creationId xmlns:a16="http://schemas.microsoft.com/office/drawing/2014/main" id="{1A5D9507-CEB3-C713-BC57-B767284285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8980" y="1554240"/>
            <a:ext cx="914400" cy="914400"/>
          </a:xfrm>
          <a:prstGeom prst="rect">
            <a:avLst/>
          </a:prstGeom>
        </p:spPr>
      </p:pic>
      <p:pic>
        <p:nvPicPr>
          <p:cNvPr id="21" name="Picture Placeholder 20" descr="Close up of a toy house with a green roof">
            <a:extLst>
              <a:ext uri="{FF2B5EF4-FFF2-40B4-BE49-F238E27FC236}">
                <a16:creationId xmlns:a16="http://schemas.microsoft.com/office/drawing/2014/main" id="{61228F9D-7804-37A2-934C-3CD38B29EE78}"/>
              </a:ext>
            </a:extLst>
          </p:cNvPr>
          <p:cNvPicPr>
            <a:picLocks noGrp="1" noChangeAspect="1"/>
          </p:cNvPicPr>
          <p:nvPr>
            <p:ph type="pic" sz="quarter" idx="15"/>
          </p:nvPr>
        </p:nvPicPr>
        <p:blipFill>
          <a:blip r:embed="rId6"/>
          <a:srcRect l="9697" r="9697"/>
          <a:stretch>
            <a:fillRect/>
          </a:stretch>
        </p:blipFill>
        <p:spPr>
          <a:xfrm>
            <a:off x="1152938" y="4102578"/>
            <a:ext cx="1007706" cy="900663"/>
          </a:xfrm>
        </p:spPr>
      </p:pic>
      <p:pic>
        <p:nvPicPr>
          <p:cNvPr id="27" name="Graphic 26" descr="Stopwatch with solid fill">
            <a:extLst>
              <a:ext uri="{FF2B5EF4-FFF2-40B4-BE49-F238E27FC236}">
                <a16:creationId xmlns:a16="http://schemas.microsoft.com/office/drawing/2014/main" id="{B5F925FA-0059-BAFC-EF0B-FABD76B3C8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2265" y="4102578"/>
            <a:ext cx="914400" cy="914400"/>
          </a:xfrm>
          <a:prstGeom prst="rect">
            <a:avLst/>
          </a:prstGeom>
        </p:spPr>
      </p:pic>
      <p:pic>
        <p:nvPicPr>
          <p:cNvPr id="32" name="Graphic 31" descr="Clapper board with solid fill">
            <a:extLst>
              <a:ext uri="{FF2B5EF4-FFF2-40B4-BE49-F238E27FC236}">
                <a16:creationId xmlns:a16="http://schemas.microsoft.com/office/drawing/2014/main" id="{3C2493B0-45D2-3746-81C8-49FE9CF65C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82737" y="1595835"/>
            <a:ext cx="914400" cy="914400"/>
          </a:xfrm>
          <a:prstGeom prst="rect">
            <a:avLst/>
          </a:prstGeom>
        </p:spPr>
      </p:pic>
      <p:pic>
        <p:nvPicPr>
          <p:cNvPr id="33" name="Graphic 32" descr="Clapper board with solid fill">
            <a:extLst>
              <a:ext uri="{FF2B5EF4-FFF2-40B4-BE49-F238E27FC236}">
                <a16:creationId xmlns:a16="http://schemas.microsoft.com/office/drawing/2014/main" id="{D0561082-6489-B8E8-DCF5-C3C82285A5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85031" y="1588121"/>
            <a:ext cx="914400" cy="914400"/>
          </a:xfrm>
          <a:prstGeom prst="rect">
            <a:avLst/>
          </a:prstGeom>
        </p:spPr>
      </p:pic>
      <p:pic>
        <p:nvPicPr>
          <p:cNvPr id="35" name="Picture 34" descr="3D five star rating symbol">
            <a:extLst>
              <a:ext uri="{FF2B5EF4-FFF2-40B4-BE49-F238E27FC236}">
                <a16:creationId xmlns:a16="http://schemas.microsoft.com/office/drawing/2014/main" id="{96AD56DE-7F0A-17AB-2BD1-DE6E69BCB058}"/>
              </a:ext>
            </a:extLst>
          </p:cNvPr>
          <p:cNvPicPr>
            <a:picLocks noChangeAspect="1"/>
          </p:cNvPicPr>
          <p:nvPr/>
        </p:nvPicPr>
        <p:blipFill>
          <a:blip r:embed="rId11"/>
          <a:stretch>
            <a:fillRect/>
          </a:stretch>
        </p:blipFill>
        <p:spPr>
          <a:xfrm flipV="1">
            <a:off x="6865594" y="4065470"/>
            <a:ext cx="1348685" cy="900661"/>
          </a:xfrm>
          <a:prstGeom prst="rect">
            <a:avLst/>
          </a:prstGeom>
        </p:spPr>
      </p:pic>
      <p:pic>
        <p:nvPicPr>
          <p:cNvPr id="37" name="Graphic 36" descr="Money outline">
            <a:extLst>
              <a:ext uri="{FF2B5EF4-FFF2-40B4-BE49-F238E27FC236}">
                <a16:creationId xmlns:a16="http://schemas.microsoft.com/office/drawing/2014/main" id="{5EE7F557-1BBC-0B94-97B3-81D74438A1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63208" y="3986703"/>
            <a:ext cx="914400" cy="914400"/>
          </a:xfrm>
          <a:prstGeom prst="rect">
            <a:avLst/>
          </a:prstGeom>
        </p:spPr>
      </p:pic>
    </p:spTree>
    <p:extLst>
      <p:ext uri="{BB962C8B-B14F-4D97-AF65-F5344CB8AC3E}">
        <p14:creationId xmlns:p14="http://schemas.microsoft.com/office/powerpoint/2010/main" val="1163063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E30DB4-3544-7379-A288-9E75A27F67D1}"/>
              </a:ext>
            </a:extLst>
          </p:cNvPr>
          <p:cNvPicPr>
            <a:picLocks noChangeAspect="1"/>
          </p:cNvPicPr>
          <p:nvPr/>
        </p:nvPicPr>
        <p:blipFill>
          <a:blip r:embed="rId2"/>
          <a:stretch>
            <a:fillRect/>
          </a:stretch>
        </p:blipFill>
        <p:spPr>
          <a:xfrm>
            <a:off x="571499" y="1063689"/>
            <a:ext cx="8600492" cy="4991877"/>
          </a:xfrm>
          <a:prstGeom prst="rect">
            <a:avLst/>
          </a:prstGeom>
          <a:noFill/>
        </p:spPr>
      </p:pic>
      <p:sp>
        <p:nvSpPr>
          <p:cNvPr id="5" name="Title 4">
            <a:extLst>
              <a:ext uri="{FF2B5EF4-FFF2-40B4-BE49-F238E27FC236}">
                <a16:creationId xmlns:a16="http://schemas.microsoft.com/office/drawing/2014/main" id="{9151932C-7145-4FBD-B81D-9ADC42401B87}"/>
              </a:ext>
            </a:extLst>
          </p:cNvPr>
          <p:cNvSpPr>
            <a:spLocks noGrp="1"/>
          </p:cNvSpPr>
          <p:nvPr>
            <p:ph type="ctrTitle"/>
          </p:nvPr>
        </p:nvSpPr>
        <p:spPr>
          <a:xfrm>
            <a:off x="210207" y="-1"/>
            <a:ext cx="11908221" cy="872359"/>
          </a:xfrm>
        </p:spPr>
        <p:txBody>
          <a:bodyPr anchor="b">
            <a:normAutofit/>
          </a:bodyPr>
          <a:lstStyle/>
          <a:p>
            <a:pPr algn="ctr"/>
            <a:r>
              <a:rPr lang="en-US" sz="3600" dirty="0"/>
              <a:t>Total Revenue by Genre</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type="subTitle" idx="1"/>
          </p:nvPr>
        </p:nvSpPr>
        <p:spPr>
          <a:xfrm>
            <a:off x="9171991" y="1156997"/>
            <a:ext cx="2719971" cy="2127380"/>
          </a:xfrm>
        </p:spPr>
        <p:txBody>
          <a:bodyPr>
            <a:normAutofit/>
          </a:bodyPr>
          <a:lstStyle/>
          <a:p>
            <a:r>
              <a:rPr lang="en-US" sz="1500" dirty="0"/>
              <a:t>SPORTS movies have the highest total revenue </a:t>
            </a:r>
          </a:p>
          <a:p>
            <a:r>
              <a:rPr lang="en-US" sz="1500" dirty="0"/>
              <a:t>THRILLER movies have the least total revenue</a:t>
            </a:r>
          </a:p>
        </p:txBody>
      </p:sp>
      <p:sp>
        <p:nvSpPr>
          <p:cNvPr id="3" name="Slide Number Placeholder 2" hidden="1">
            <a:extLst>
              <a:ext uri="{FF2B5EF4-FFF2-40B4-BE49-F238E27FC236}">
                <a16:creationId xmlns:a16="http://schemas.microsoft.com/office/drawing/2014/main" id="{774AF259-0EA0-486A-A345-68549DF558C8}"/>
              </a:ext>
            </a:extLst>
          </p:cNvPr>
          <p:cNvSpPr>
            <a:spLocks noGrp="1"/>
          </p:cNvSpPr>
          <p:nvPr>
            <p:ph type="sldNum" sz="quarter" idx="4294967295"/>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5</a:t>
            </a:fld>
            <a:endParaRPr lang="en-US" sz="800"/>
          </a:p>
        </p:txBody>
      </p:sp>
      <p:sp>
        <p:nvSpPr>
          <p:cNvPr id="12" name="Arrow: Right 11">
            <a:extLst>
              <a:ext uri="{FF2B5EF4-FFF2-40B4-BE49-F238E27FC236}">
                <a16:creationId xmlns:a16="http://schemas.microsoft.com/office/drawing/2014/main" id="{DAEE021E-BBCF-72DF-483E-254132989511}"/>
              </a:ext>
            </a:extLst>
          </p:cNvPr>
          <p:cNvSpPr/>
          <p:nvPr/>
        </p:nvSpPr>
        <p:spPr>
          <a:xfrm rot="8880492" flipV="1">
            <a:off x="-130628" y="186612"/>
            <a:ext cx="1791478" cy="106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Revenue Analysis</a:t>
            </a:r>
          </a:p>
        </p:txBody>
      </p:sp>
    </p:spTree>
    <p:extLst>
      <p:ext uri="{BB962C8B-B14F-4D97-AF65-F5344CB8AC3E}">
        <p14:creationId xmlns:p14="http://schemas.microsoft.com/office/powerpoint/2010/main" val="324238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E30DB4-3544-7379-A288-9E75A27F67D1}"/>
              </a:ext>
            </a:extLst>
          </p:cNvPr>
          <p:cNvPicPr>
            <a:picLocks noChangeAspect="1"/>
          </p:cNvPicPr>
          <p:nvPr/>
        </p:nvPicPr>
        <p:blipFill>
          <a:blip r:embed="rId2"/>
          <a:srcRect/>
          <a:stretch/>
        </p:blipFill>
        <p:spPr>
          <a:xfrm>
            <a:off x="869243" y="1101012"/>
            <a:ext cx="8005004" cy="4954554"/>
          </a:xfrm>
          <a:prstGeom prst="rect">
            <a:avLst/>
          </a:prstGeom>
          <a:noFill/>
        </p:spPr>
      </p:pic>
      <p:sp>
        <p:nvSpPr>
          <p:cNvPr id="5" name="Title 4">
            <a:extLst>
              <a:ext uri="{FF2B5EF4-FFF2-40B4-BE49-F238E27FC236}">
                <a16:creationId xmlns:a16="http://schemas.microsoft.com/office/drawing/2014/main" id="{9151932C-7145-4FBD-B81D-9ADC42401B87}"/>
              </a:ext>
            </a:extLst>
          </p:cNvPr>
          <p:cNvSpPr>
            <a:spLocks noGrp="1"/>
          </p:cNvSpPr>
          <p:nvPr>
            <p:ph type="ctrTitle"/>
          </p:nvPr>
        </p:nvSpPr>
        <p:spPr>
          <a:xfrm>
            <a:off x="210207" y="-1"/>
            <a:ext cx="11908221" cy="872359"/>
          </a:xfrm>
        </p:spPr>
        <p:txBody>
          <a:bodyPr anchor="b">
            <a:normAutofit/>
          </a:bodyPr>
          <a:lstStyle/>
          <a:p>
            <a:pPr algn="ctr"/>
            <a:r>
              <a:rPr lang="en-US" sz="3600" dirty="0"/>
              <a:t>Total Revenue and Total rented units by Rating</a:t>
            </a:r>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type="subTitle" idx="1"/>
          </p:nvPr>
        </p:nvSpPr>
        <p:spPr>
          <a:xfrm>
            <a:off x="9171991" y="1156997"/>
            <a:ext cx="2719971" cy="2127380"/>
          </a:xfrm>
        </p:spPr>
        <p:txBody>
          <a:bodyPr>
            <a:normAutofit/>
          </a:bodyPr>
          <a:lstStyle/>
          <a:p>
            <a:r>
              <a:rPr lang="en-US" sz="1500" b="1" dirty="0"/>
              <a:t>PG-13 has the highest total Revenue and unit rented</a:t>
            </a:r>
          </a:p>
          <a:p>
            <a:endParaRPr lang="en-US" sz="1500" b="1" dirty="0"/>
          </a:p>
          <a:p>
            <a:r>
              <a:rPr lang="en-US" sz="1500" b="1" dirty="0"/>
              <a:t>G has the least Revenue and unit rented</a:t>
            </a:r>
          </a:p>
        </p:txBody>
      </p:sp>
      <p:sp>
        <p:nvSpPr>
          <p:cNvPr id="3" name="Slide Number Placeholder 2" hidden="1">
            <a:extLst>
              <a:ext uri="{FF2B5EF4-FFF2-40B4-BE49-F238E27FC236}">
                <a16:creationId xmlns:a16="http://schemas.microsoft.com/office/drawing/2014/main" id="{774AF259-0EA0-486A-A345-68549DF558C8}"/>
              </a:ext>
            </a:extLst>
          </p:cNvPr>
          <p:cNvSpPr>
            <a:spLocks noGrp="1"/>
          </p:cNvSpPr>
          <p:nvPr>
            <p:ph type="sldNum" sz="quarter" idx="4294967295"/>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6</a:t>
            </a:fld>
            <a:endParaRPr lang="en-US" sz="800"/>
          </a:p>
        </p:txBody>
      </p:sp>
      <p:sp>
        <p:nvSpPr>
          <p:cNvPr id="2" name="Arrow: Right 1">
            <a:extLst>
              <a:ext uri="{FF2B5EF4-FFF2-40B4-BE49-F238E27FC236}">
                <a16:creationId xmlns:a16="http://schemas.microsoft.com/office/drawing/2014/main" id="{48BC7643-0039-1A37-D859-0DB455631A5D}"/>
              </a:ext>
            </a:extLst>
          </p:cNvPr>
          <p:cNvSpPr/>
          <p:nvPr/>
        </p:nvSpPr>
        <p:spPr>
          <a:xfrm rot="8880492" flipV="1">
            <a:off x="-130628" y="186612"/>
            <a:ext cx="1791478" cy="106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Revenue Analysis</a:t>
            </a:r>
          </a:p>
        </p:txBody>
      </p:sp>
    </p:spTree>
    <p:extLst>
      <p:ext uri="{BB962C8B-B14F-4D97-AF65-F5344CB8AC3E}">
        <p14:creationId xmlns:p14="http://schemas.microsoft.com/office/powerpoint/2010/main" val="4083231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260351"/>
            <a:ext cx="11520487" cy="758824"/>
          </a:xfrm>
        </p:spPr>
        <p:txBody>
          <a:bodyPr anchor="ctr">
            <a:normAutofit/>
          </a:bodyPr>
          <a:lstStyle/>
          <a:p>
            <a:pPr algn="ctr"/>
            <a:r>
              <a:rPr lang="en-US" dirty="0"/>
              <a:t>Total movies units rented by genre</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7</a:t>
            </a:fld>
            <a:endParaRPr lang="en-US" sz="800"/>
          </a:p>
        </p:txBody>
      </p:sp>
      <p:pic>
        <p:nvPicPr>
          <p:cNvPr id="25" name="Content Placeholder 24" descr="Chart, treemap chart&#10;&#10;Description automatically generated">
            <a:extLst>
              <a:ext uri="{FF2B5EF4-FFF2-40B4-BE49-F238E27FC236}">
                <a16:creationId xmlns:a16="http://schemas.microsoft.com/office/drawing/2014/main" id="{F9339F01-273C-96B0-7412-7DBF3252FD5D}"/>
              </a:ext>
            </a:extLst>
          </p:cNvPr>
          <p:cNvPicPr>
            <a:picLocks noGrp="1" noChangeAspect="1"/>
          </p:cNvPicPr>
          <p:nvPr>
            <p:ph idx="1"/>
          </p:nvPr>
        </p:nvPicPr>
        <p:blipFill>
          <a:blip r:embed="rId2"/>
          <a:stretch>
            <a:fillRect/>
          </a:stretch>
        </p:blipFill>
        <p:spPr>
          <a:xfrm>
            <a:off x="1355834" y="1233488"/>
            <a:ext cx="9375227" cy="5364161"/>
          </a:xfrm>
        </p:spPr>
      </p:pic>
      <p:sp>
        <p:nvSpPr>
          <p:cNvPr id="26" name="Arrow: Right 25">
            <a:extLst>
              <a:ext uri="{FF2B5EF4-FFF2-40B4-BE49-F238E27FC236}">
                <a16:creationId xmlns:a16="http://schemas.microsoft.com/office/drawing/2014/main" id="{14749A80-ECCA-E12A-295F-6E20DF8AE00A}"/>
              </a:ext>
            </a:extLst>
          </p:cNvPr>
          <p:cNvSpPr/>
          <p:nvPr/>
        </p:nvSpPr>
        <p:spPr>
          <a:xfrm rot="8880492" flipV="1">
            <a:off x="106657" y="393785"/>
            <a:ext cx="1791478" cy="106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Revenue Analysis</a:t>
            </a:r>
          </a:p>
        </p:txBody>
      </p:sp>
    </p:spTree>
    <p:extLst>
      <p:ext uri="{BB962C8B-B14F-4D97-AF65-F5344CB8AC3E}">
        <p14:creationId xmlns:p14="http://schemas.microsoft.com/office/powerpoint/2010/main" val="115496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p:nvPr>
        </p:nvSpPr>
        <p:spPr>
          <a:xfrm>
            <a:off x="371475" y="260351"/>
            <a:ext cx="11520487" cy="758824"/>
          </a:xfr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spcBef>
                <a:spcPts val="1000"/>
              </a:spcBef>
              <a:spcAft>
                <a:spcPts val="0"/>
              </a:spcAft>
              <a:buClrTx/>
              <a:buSzTx/>
              <a:buFont typeface="Arial" panose="020B0604020202020204" pitchFamily="34" charset="0"/>
              <a:buNone/>
              <a:tabLst/>
              <a:defRPr/>
            </a:pPr>
            <a:r>
              <a:rPr lang="en-US" dirty="0"/>
              <a:t>Most/least most popular movies by Revenue</a:t>
            </a:r>
            <a:endParaRPr kumimoji="0" lang="en-US" b="1" i="0" u="none" strike="noStrike" kern="1200" cap="none" spc="0" normalizeH="0" baseline="0" dirty="0">
              <a:ln>
                <a:noFill/>
              </a:ln>
              <a:effectLst/>
              <a:uLnTx/>
              <a:uFillTx/>
            </a:endParaRP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8</a:t>
            </a:fld>
            <a:endParaRPr lang="en-US" sz="800"/>
          </a:p>
        </p:txBody>
      </p:sp>
      <p:pic>
        <p:nvPicPr>
          <p:cNvPr id="13" name="Picture Placeholder 12">
            <a:extLst>
              <a:ext uri="{FF2B5EF4-FFF2-40B4-BE49-F238E27FC236}">
                <a16:creationId xmlns:a16="http://schemas.microsoft.com/office/drawing/2014/main" id="{C56F6876-F532-4396-8FC3-BEB43E626529}"/>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a:stretch/>
        </p:blipFill>
        <p:spPr>
          <a:xfrm>
            <a:off x="371475" y="1499851"/>
            <a:ext cx="5572125" cy="3440786"/>
          </a:xfrm>
          <a:noFill/>
        </p:spPr>
      </p:pic>
      <p:pic>
        <p:nvPicPr>
          <p:cNvPr id="15" name="Picture Placeholder 14">
            <a:extLst>
              <a:ext uri="{FF2B5EF4-FFF2-40B4-BE49-F238E27FC236}">
                <a16:creationId xmlns:a16="http://schemas.microsoft.com/office/drawing/2014/main" id="{95339E7E-14EB-4886-A417-E9C84CA1E342}"/>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3"/>
          <a:stretch/>
        </p:blipFill>
        <p:spPr>
          <a:xfrm>
            <a:off x="6319837" y="2507556"/>
            <a:ext cx="5572125" cy="3412926"/>
          </a:xfrm>
          <a:noFill/>
        </p:spPr>
      </p:pic>
      <p:sp>
        <p:nvSpPr>
          <p:cNvPr id="20" name="Text Placeholder 5">
            <a:extLst>
              <a:ext uri="{FF2B5EF4-FFF2-40B4-BE49-F238E27FC236}">
                <a16:creationId xmlns:a16="http://schemas.microsoft.com/office/drawing/2014/main" id="{AAE20406-884E-5E3C-162C-3A9303FDA292}"/>
              </a:ext>
            </a:extLst>
          </p:cNvPr>
          <p:cNvSpPr>
            <a:spLocks noGrp="1"/>
          </p:cNvSpPr>
          <p:nvPr>
            <p:ph type="body" sz="quarter" idx="15"/>
          </p:nvPr>
        </p:nvSpPr>
        <p:spPr>
          <a:xfrm>
            <a:off x="534987" y="5380667"/>
            <a:ext cx="5245100" cy="711200"/>
          </a:xfrm>
        </p:spPr>
        <p:txBody>
          <a:bodyPr/>
          <a:lstStyle/>
          <a:p>
            <a:r>
              <a:rPr lang="en-US" dirty="0"/>
              <a:t>Top 4 most popular movies </a:t>
            </a: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a:xfrm>
            <a:off x="6483348" y="1342395"/>
            <a:ext cx="5245100" cy="711200"/>
          </a:xfrm>
        </p:spPr>
        <p:txBody>
          <a:bodyPr anchor="ctr">
            <a:normAutofit/>
          </a:bodyPr>
          <a:lstStyle/>
          <a:p>
            <a:r>
              <a:rPr lang="en-US" dirty="0"/>
              <a:t>4 Least popular movies </a:t>
            </a:r>
          </a:p>
        </p:txBody>
      </p:sp>
      <p:sp>
        <p:nvSpPr>
          <p:cNvPr id="2" name="Arrow: Right 1">
            <a:extLst>
              <a:ext uri="{FF2B5EF4-FFF2-40B4-BE49-F238E27FC236}">
                <a16:creationId xmlns:a16="http://schemas.microsoft.com/office/drawing/2014/main" id="{3A6C66EB-923D-9017-0C08-CFE76292D462}"/>
              </a:ext>
            </a:extLst>
          </p:cNvPr>
          <p:cNvSpPr/>
          <p:nvPr/>
        </p:nvSpPr>
        <p:spPr>
          <a:xfrm rot="8880492" flipV="1">
            <a:off x="-168694" y="234288"/>
            <a:ext cx="1791478" cy="106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Revenue Analysis</a:t>
            </a:r>
          </a:p>
        </p:txBody>
      </p:sp>
    </p:spTree>
    <p:extLst>
      <p:ext uri="{BB962C8B-B14F-4D97-AF65-F5344CB8AC3E}">
        <p14:creationId xmlns:p14="http://schemas.microsoft.com/office/powerpoint/2010/main" val="314967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030014" y="260351"/>
            <a:ext cx="10089931" cy="887314"/>
          </a:xfrm>
        </p:spPr>
        <p:txBody>
          <a:bodyPr anchor="ctr">
            <a:normAutofit/>
          </a:bodyPr>
          <a:lstStyle/>
          <a:p>
            <a:pPr algn="ctr"/>
            <a:r>
              <a:rPr lang="en-US" sz="1800" dirty="0">
                <a:solidFill>
                  <a:srgbClr val="223C50"/>
                </a:solidFill>
                <a:effectLst/>
                <a:latin typeface="TradeGothicNextW01-Ligh 693250"/>
              </a:rPr>
              <a:t> </a:t>
            </a:r>
            <a:r>
              <a:rPr lang="en-US" sz="1800" dirty="0">
                <a:solidFill>
                  <a:srgbClr val="223C50"/>
                </a:solidFill>
                <a:effectLst/>
                <a:latin typeface="Calibri" panose="020F0502020204030204" pitchFamily="34" charset="0"/>
              </a:rPr>
              <a:t>Rockbuster’s current geographical distribution of customers and revenue generated in each country</a:t>
            </a:r>
            <a:r>
              <a:rPr lang="en-US" sz="1800" dirty="0">
                <a:solidFill>
                  <a:srgbClr val="223C50"/>
                </a:solidFill>
                <a:effectLst/>
                <a:latin typeface="TradeGothicNextW01-Ligh 693250"/>
              </a:rPr>
              <a:t>. </a:t>
            </a:r>
            <a:endParaRPr lang="en-US"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9</a:t>
            </a:fld>
            <a:endParaRPr lang="en-US" sz="800"/>
          </a:p>
        </p:txBody>
      </p:sp>
      <p:pic>
        <p:nvPicPr>
          <p:cNvPr id="25" name="Content Placeholder 24">
            <a:extLst>
              <a:ext uri="{FF2B5EF4-FFF2-40B4-BE49-F238E27FC236}">
                <a16:creationId xmlns:a16="http://schemas.microsoft.com/office/drawing/2014/main" id="{F9339F01-273C-96B0-7412-7DBF3252FD5D}"/>
              </a:ext>
            </a:extLst>
          </p:cNvPr>
          <p:cNvPicPr>
            <a:picLocks noGrp="1" noChangeAspect="1"/>
          </p:cNvPicPr>
          <p:nvPr>
            <p:ph idx="1"/>
          </p:nvPr>
        </p:nvPicPr>
        <p:blipFill>
          <a:blip r:embed="rId2"/>
          <a:srcRect/>
          <a:stretch/>
        </p:blipFill>
        <p:spPr>
          <a:xfrm>
            <a:off x="1166327" y="1217817"/>
            <a:ext cx="9461240" cy="5364161"/>
          </a:xfrm>
        </p:spPr>
      </p:pic>
      <p:sp>
        <p:nvSpPr>
          <p:cNvPr id="26" name="Arrow: Right 25">
            <a:extLst>
              <a:ext uri="{FF2B5EF4-FFF2-40B4-BE49-F238E27FC236}">
                <a16:creationId xmlns:a16="http://schemas.microsoft.com/office/drawing/2014/main" id="{14749A80-ECCA-E12A-295F-6E20DF8AE00A}"/>
              </a:ext>
            </a:extLst>
          </p:cNvPr>
          <p:cNvSpPr/>
          <p:nvPr/>
        </p:nvSpPr>
        <p:spPr>
          <a:xfrm rot="9190573" flipV="1">
            <a:off x="-263058" y="-228759"/>
            <a:ext cx="1950651" cy="1063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GEOGRAPHICAL ANALYSIS</a:t>
            </a:r>
          </a:p>
        </p:txBody>
      </p:sp>
      <p:sp>
        <p:nvSpPr>
          <p:cNvPr id="2" name="Rectangle 1">
            <a:extLst>
              <a:ext uri="{FF2B5EF4-FFF2-40B4-BE49-F238E27FC236}">
                <a16:creationId xmlns:a16="http://schemas.microsoft.com/office/drawing/2014/main" id="{66C5C579-D9FF-699C-4626-5B6ABD51D57F}"/>
              </a:ext>
            </a:extLst>
          </p:cNvPr>
          <p:cNvSpPr/>
          <p:nvPr/>
        </p:nvSpPr>
        <p:spPr>
          <a:xfrm>
            <a:off x="10627567" y="961053"/>
            <a:ext cx="1564433" cy="5178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Rockbuster”s Customers are based in 108 countries with the highest in India which also has the highest revenue followed by China, the United state, Japan and Mexico. </a:t>
            </a:r>
          </a:p>
          <a:p>
            <a:pPr algn="ctr"/>
            <a:endParaRPr lang="en-CA" dirty="0"/>
          </a:p>
          <a:p>
            <a:pPr algn="ctr"/>
            <a:r>
              <a:rPr lang="en-CA" dirty="0"/>
              <a:t>The least is American Samoa.</a:t>
            </a:r>
          </a:p>
        </p:txBody>
      </p:sp>
    </p:spTree>
    <p:extLst>
      <p:ext uri="{BB962C8B-B14F-4D97-AF65-F5344CB8AC3E}">
        <p14:creationId xmlns:p14="http://schemas.microsoft.com/office/powerpoint/2010/main" val="2580734330"/>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1511</TotalTime>
  <Words>409</Words>
  <Application>Microsoft Office PowerPoint</Application>
  <PresentationFormat>Widescreen</PresentationFormat>
  <Paragraphs>105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TradeGothicNextW01-Ligh 693250</vt:lpstr>
      <vt:lpstr>Office Theme</vt:lpstr>
      <vt:lpstr>ROCKBUSTER STEALTH</vt:lpstr>
      <vt:lpstr>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 </vt:lpstr>
      <vt:lpstr>Key Questions</vt:lpstr>
      <vt:lpstr>Rockbuster Analysis  Overview</vt:lpstr>
      <vt:lpstr>Total Revenue by Genre</vt:lpstr>
      <vt:lpstr>Total Revenue and Total rented units by Rating</vt:lpstr>
      <vt:lpstr>Total movies units rented by genre</vt:lpstr>
      <vt:lpstr>Most/least most popular movies by Revenue</vt:lpstr>
      <vt:lpstr> Rockbuster’s current geographical distribution of customers and revenue generated in each country. </vt:lpstr>
      <vt:lpstr>                 TOP 10 COUNTRIES BY CUSTOMERS NUMBER</vt:lpstr>
      <vt:lpstr>   Top 5 customers, their location and amount spent</vt:lpstr>
      <vt:lpstr>suggestion</vt:lpstr>
      <vt:lpstr>THANK YOU! Presented by Rebeccah Ajulo Tableau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dc:title>
  <dc:creator>Mojisola Ajulo</dc:creator>
  <cp:lastModifiedBy>Mojisola Ajulo</cp:lastModifiedBy>
  <cp:revision>1</cp:revision>
  <dcterms:created xsi:type="dcterms:W3CDTF">2022-08-25T17:12:52Z</dcterms:created>
  <dcterms:modified xsi:type="dcterms:W3CDTF">2022-08-26T18:24:49Z</dcterms:modified>
</cp:coreProperties>
</file>